
<file path=[Content_Types].xml><?xml version="1.0" encoding="utf-8"?>
<Types xmlns="http://schemas.openxmlformats.org/package/2006/content-types">
  <Default Extension="1"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7"/>
  </p:notesMasterIdLst>
  <p:sldIdLst>
    <p:sldId id="259" r:id="rId5"/>
    <p:sldId id="295" r:id="rId6"/>
    <p:sldId id="281" r:id="rId7"/>
    <p:sldId id="294" r:id="rId8"/>
    <p:sldId id="308" r:id="rId9"/>
    <p:sldId id="311" r:id="rId10"/>
    <p:sldId id="306" r:id="rId11"/>
    <p:sldId id="312" r:id="rId12"/>
    <p:sldId id="313" r:id="rId13"/>
    <p:sldId id="296" r:id="rId14"/>
    <p:sldId id="310" r:id="rId15"/>
    <p:sldId id="30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F351B5-71C3-4710-B9CD-4DC243C75EB1}" v="25" dt="2023-12-28T01:52:44.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74" d="100"/>
          <a:sy n="74" d="100"/>
        </p:scale>
        <p:origin x="376" y="40"/>
      </p:cViewPr>
      <p:guideLst/>
    </p:cSldViewPr>
  </p:slideViewPr>
  <p:notesTextViewPr>
    <p:cViewPr>
      <p:scale>
        <a:sx n="1" d="1"/>
        <a:sy n="1" d="1"/>
      </p:scale>
      <p:origin x="0" y="0"/>
    </p:cViewPr>
  </p:notesTextViewPr>
  <p:sorterViewPr>
    <p:cViewPr varScale="1">
      <p:scale>
        <a:sx n="100" d="100"/>
        <a:sy n="100" d="100"/>
      </p:scale>
      <p:origin x="0" y="-63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k Hong Liew" userId="f1893aa2e7360131" providerId="LiveId" clId="{ACF351B5-71C3-4710-B9CD-4DC243C75EB1}"/>
    <pc:docChg chg="undo redo custSel addSld delSld modSld sldOrd">
      <pc:chgData name="Kok Hong Liew" userId="f1893aa2e7360131" providerId="LiveId" clId="{ACF351B5-71C3-4710-B9CD-4DC243C75EB1}" dt="2023-12-28T01:53:42.616" v="3870" actId="478"/>
      <pc:docMkLst>
        <pc:docMk/>
      </pc:docMkLst>
      <pc:sldChg chg="addSp modSp mod">
        <pc:chgData name="Kok Hong Liew" userId="f1893aa2e7360131" providerId="LiveId" clId="{ACF351B5-71C3-4710-B9CD-4DC243C75EB1}" dt="2023-12-26T04:21:57.793" v="18" actId="14100"/>
        <pc:sldMkLst>
          <pc:docMk/>
          <pc:sldMk cId="170963834" sldId="259"/>
        </pc:sldMkLst>
        <pc:spChg chg="mod ord">
          <ac:chgData name="Kok Hong Liew" userId="f1893aa2e7360131" providerId="LiveId" clId="{ACF351B5-71C3-4710-B9CD-4DC243C75EB1}" dt="2023-12-26T04:21:57.793" v="18" actId="14100"/>
          <ac:spMkLst>
            <pc:docMk/>
            <pc:sldMk cId="170963834" sldId="259"/>
            <ac:spMk id="2" creationId="{D9B36C10-A9EA-414E-B3D3-09BAD9FA950D}"/>
          </ac:spMkLst>
        </pc:spChg>
        <pc:spChg chg="mod">
          <ac:chgData name="Kok Hong Liew" userId="f1893aa2e7360131" providerId="LiveId" clId="{ACF351B5-71C3-4710-B9CD-4DC243C75EB1}" dt="2023-12-26T04:21:33.800" v="15" actId="1076"/>
          <ac:spMkLst>
            <pc:docMk/>
            <pc:sldMk cId="170963834" sldId="259"/>
            <ac:spMk id="3" creationId="{0A140D27-0E15-4434-A8B8-FC32761449B0}"/>
          </ac:spMkLst>
        </pc:spChg>
        <pc:picChg chg="add mod">
          <ac:chgData name="Kok Hong Liew" userId="f1893aa2e7360131" providerId="LiveId" clId="{ACF351B5-71C3-4710-B9CD-4DC243C75EB1}" dt="2023-12-26T04:21:38.105" v="16" actId="1076"/>
          <ac:picMkLst>
            <pc:docMk/>
            <pc:sldMk cId="170963834" sldId="259"/>
            <ac:picMk id="8" creationId="{2D892168-FF69-00AE-2C71-6069383E3A5B}"/>
          </ac:picMkLst>
        </pc:picChg>
      </pc:sldChg>
      <pc:sldChg chg="addSp delSp modSp mod">
        <pc:chgData name="Kok Hong Liew" userId="f1893aa2e7360131" providerId="LiveId" clId="{ACF351B5-71C3-4710-B9CD-4DC243C75EB1}" dt="2023-12-28T01:53:35.692" v="3867" actId="478"/>
        <pc:sldMkLst>
          <pc:docMk/>
          <pc:sldMk cId="2976291157" sldId="281"/>
        </pc:sldMkLst>
        <pc:spChg chg="mod">
          <ac:chgData name="Kok Hong Liew" userId="f1893aa2e7360131" providerId="LiveId" clId="{ACF351B5-71C3-4710-B9CD-4DC243C75EB1}" dt="2023-12-26T04:25:49.729" v="50" actId="1076"/>
          <ac:spMkLst>
            <pc:docMk/>
            <pc:sldMk cId="2976291157" sldId="281"/>
            <ac:spMk id="2" creationId="{7A615E37-3C95-4E35-8624-CC190CC12235}"/>
          </ac:spMkLst>
        </pc:spChg>
        <pc:spChg chg="mod">
          <ac:chgData name="Kok Hong Liew" userId="f1893aa2e7360131" providerId="LiveId" clId="{ACF351B5-71C3-4710-B9CD-4DC243C75EB1}" dt="2023-12-27T04:37:30.930" v="1302" actId="20577"/>
          <ac:spMkLst>
            <pc:docMk/>
            <pc:sldMk cId="2976291157" sldId="281"/>
            <ac:spMk id="3" creationId="{CF816715-277D-4042-B401-03CD007D7CDB}"/>
          </ac:spMkLst>
        </pc:spChg>
        <pc:spChg chg="del mod">
          <ac:chgData name="Kok Hong Liew" userId="f1893aa2e7360131" providerId="LiveId" clId="{ACF351B5-71C3-4710-B9CD-4DC243C75EB1}" dt="2023-12-28T01:53:35.692" v="3867" actId="478"/>
          <ac:spMkLst>
            <pc:docMk/>
            <pc:sldMk cId="2976291157" sldId="281"/>
            <ac:spMk id="39" creationId="{F98A8A15-91B5-4554-95A4-612A5FC0ECC7}"/>
          </ac:spMkLst>
        </pc:spChg>
        <pc:graphicFrameChg chg="add mod modGraphic">
          <ac:chgData name="Kok Hong Liew" userId="f1893aa2e7360131" providerId="LiveId" clId="{ACF351B5-71C3-4710-B9CD-4DC243C75EB1}" dt="2023-12-28T01:23:35.871" v="2920" actId="20577"/>
          <ac:graphicFrameMkLst>
            <pc:docMk/>
            <pc:sldMk cId="2976291157" sldId="281"/>
            <ac:graphicFrameMk id="4" creationId="{1B1E5370-CC16-CF92-26A0-2C3FF1948CBD}"/>
          </ac:graphicFrameMkLst>
        </pc:graphicFrameChg>
      </pc:sldChg>
      <pc:sldChg chg="addSp delSp modSp mod">
        <pc:chgData name="Kok Hong Liew" userId="f1893aa2e7360131" providerId="LiveId" clId="{ACF351B5-71C3-4710-B9CD-4DC243C75EB1}" dt="2023-12-28T01:23:58.738" v="2922" actId="478"/>
        <pc:sldMkLst>
          <pc:docMk/>
          <pc:sldMk cId="3871568735" sldId="294"/>
        </pc:sldMkLst>
        <pc:spChg chg="mod ord">
          <ac:chgData name="Kok Hong Liew" userId="f1893aa2e7360131" providerId="LiveId" clId="{ACF351B5-71C3-4710-B9CD-4DC243C75EB1}" dt="2023-12-26T06:29:41.073" v="691" actId="20577"/>
          <ac:spMkLst>
            <pc:docMk/>
            <pc:sldMk cId="3871568735" sldId="294"/>
            <ac:spMk id="2" creationId="{7E9D8101-4ED5-4D91-9EFA-B0E7C1EA6E26}"/>
          </ac:spMkLst>
        </pc:spChg>
        <pc:spChg chg="mod">
          <ac:chgData name="Kok Hong Liew" userId="f1893aa2e7360131" providerId="LiveId" clId="{ACF351B5-71C3-4710-B9CD-4DC243C75EB1}" dt="2023-12-27T08:09:44.177" v="1532" actId="1076"/>
          <ac:spMkLst>
            <pc:docMk/>
            <pc:sldMk cId="3871568735" sldId="294"/>
            <ac:spMk id="3" creationId="{B7D98F09-AA82-4443-B901-71F5DF765C10}"/>
          </ac:spMkLst>
        </pc:spChg>
        <pc:spChg chg="add del mod">
          <ac:chgData name="Kok Hong Liew" userId="f1893aa2e7360131" providerId="LiveId" clId="{ACF351B5-71C3-4710-B9CD-4DC243C75EB1}" dt="2023-12-28T01:23:58.738" v="2922" actId="478"/>
          <ac:spMkLst>
            <pc:docMk/>
            <pc:sldMk cId="3871568735" sldId="294"/>
            <ac:spMk id="4" creationId="{768FA7AE-F68F-A8F8-2B77-6D24E82C821E}"/>
          </ac:spMkLst>
        </pc:spChg>
        <pc:spChg chg="add mod">
          <ac:chgData name="Kok Hong Liew" userId="f1893aa2e7360131" providerId="LiveId" clId="{ACF351B5-71C3-4710-B9CD-4DC243C75EB1}" dt="2023-12-27T08:15:53.531" v="1547" actId="14826"/>
          <ac:spMkLst>
            <pc:docMk/>
            <pc:sldMk cId="3871568735" sldId="294"/>
            <ac:spMk id="5" creationId="{5BAE3F5A-6D0C-1939-0C7E-F75308D516C4}"/>
          </ac:spMkLst>
        </pc:spChg>
        <pc:spChg chg="add mod">
          <ac:chgData name="Kok Hong Liew" userId="f1893aa2e7360131" providerId="LiveId" clId="{ACF351B5-71C3-4710-B9CD-4DC243C75EB1}" dt="2023-12-27T08:16:34.551" v="1548" actId="14826"/>
          <ac:spMkLst>
            <pc:docMk/>
            <pc:sldMk cId="3871568735" sldId="294"/>
            <ac:spMk id="6" creationId="{883E4154-4490-3539-BF7F-9CF5CA0A43C6}"/>
          </ac:spMkLst>
        </pc:spChg>
        <pc:picChg chg="mod">
          <ac:chgData name="Kok Hong Liew" userId="f1893aa2e7360131" providerId="LiveId" clId="{ACF351B5-71C3-4710-B9CD-4DC243C75EB1}" dt="2023-12-27T08:14:14.808" v="1546" actId="14100"/>
          <ac:picMkLst>
            <pc:docMk/>
            <pc:sldMk cId="3871568735" sldId="294"/>
            <ac:picMk id="8" creationId="{5A5996C8-9A00-4071-B24A-D1B22DDFAD6F}"/>
          </ac:picMkLst>
        </pc:picChg>
        <pc:picChg chg="mod">
          <ac:chgData name="Kok Hong Liew" userId="f1893aa2e7360131" providerId="LiveId" clId="{ACF351B5-71C3-4710-B9CD-4DC243C75EB1}" dt="2023-12-27T08:15:53.531" v="1547" actId="14826"/>
          <ac:picMkLst>
            <pc:docMk/>
            <pc:sldMk cId="3871568735" sldId="294"/>
            <ac:picMk id="10" creationId="{C2C517CC-DCFE-4E86-A4E5-F5BFD7BF69FF}"/>
          </ac:picMkLst>
        </pc:picChg>
        <pc:picChg chg="mod">
          <ac:chgData name="Kok Hong Liew" userId="f1893aa2e7360131" providerId="LiveId" clId="{ACF351B5-71C3-4710-B9CD-4DC243C75EB1}" dt="2023-12-27T08:16:41.370" v="1550" actId="1076"/>
          <ac:picMkLst>
            <pc:docMk/>
            <pc:sldMk cId="3871568735" sldId="294"/>
            <ac:picMk id="12" creationId="{90D6ECDF-A0E4-4308-967E-8BAC3E85A4B7}"/>
          </ac:picMkLst>
        </pc:picChg>
      </pc:sldChg>
      <pc:sldChg chg="addSp delSp modSp mod ord">
        <pc:chgData name="Kok Hong Liew" userId="f1893aa2e7360131" providerId="LiveId" clId="{ACF351B5-71C3-4710-B9CD-4DC243C75EB1}" dt="2023-12-28T01:53:42.616" v="3870" actId="478"/>
        <pc:sldMkLst>
          <pc:docMk/>
          <pc:sldMk cId="17902528" sldId="295"/>
        </pc:sldMkLst>
        <pc:spChg chg="mod">
          <ac:chgData name="Kok Hong Liew" userId="f1893aa2e7360131" providerId="LiveId" clId="{ACF351B5-71C3-4710-B9CD-4DC243C75EB1}" dt="2023-12-26T04:50:15.123" v="419" actId="20577"/>
          <ac:spMkLst>
            <pc:docMk/>
            <pc:sldMk cId="17902528" sldId="295"/>
            <ac:spMk id="2" creationId="{1E6399C3-3EDC-4898-A2E4-D8ACEE6A32AA}"/>
          </ac:spMkLst>
        </pc:spChg>
        <pc:spChg chg="mod">
          <ac:chgData name="Kok Hong Liew" userId="f1893aa2e7360131" providerId="LiveId" clId="{ACF351B5-71C3-4710-B9CD-4DC243C75EB1}" dt="2023-12-27T08:06:46.698" v="1499" actId="20577"/>
          <ac:spMkLst>
            <pc:docMk/>
            <pc:sldMk cId="17902528" sldId="295"/>
            <ac:spMk id="3" creationId="{AF5130D8-AD6A-4638-9059-326759848895}"/>
          </ac:spMkLst>
        </pc:spChg>
        <pc:spChg chg="add del mod">
          <ac:chgData name="Kok Hong Liew" userId="f1893aa2e7360131" providerId="LiveId" clId="{ACF351B5-71C3-4710-B9CD-4DC243C75EB1}" dt="2023-12-28T01:53:40.622" v="3869" actId="478"/>
          <ac:spMkLst>
            <pc:docMk/>
            <pc:sldMk cId="17902528" sldId="295"/>
            <ac:spMk id="5" creationId="{F883DC53-87BE-21A3-2FA9-F12EB75FB5B4}"/>
          </ac:spMkLst>
        </pc:spChg>
        <pc:spChg chg="del mod">
          <ac:chgData name="Kok Hong Liew" userId="f1893aa2e7360131" providerId="LiveId" clId="{ACF351B5-71C3-4710-B9CD-4DC243C75EB1}" dt="2023-12-28T01:53:42.616" v="3870" actId="478"/>
          <ac:spMkLst>
            <pc:docMk/>
            <pc:sldMk cId="17902528" sldId="295"/>
            <ac:spMk id="182" creationId="{8BB1C063-9855-4E9A-936C-931C7C65E3C1}"/>
          </ac:spMkLst>
        </pc:spChg>
        <pc:picChg chg="add del">
          <ac:chgData name="Kok Hong Liew" userId="f1893aa2e7360131" providerId="LiveId" clId="{ACF351B5-71C3-4710-B9CD-4DC243C75EB1}" dt="2023-12-28T01:53:40.622" v="3869" actId="478"/>
          <ac:picMkLst>
            <pc:docMk/>
            <pc:sldMk cId="17902528" sldId="295"/>
            <ac:picMk id="9" creationId="{D8F748D4-DB82-42E3-894A-0552C0FD2AB9}"/>
          </ac:picMkLst>
        </pc:picChg>
      </pc:sldChg>
      <pc:sldChg chg="addSp delSp modSp mod">
        <pc:chgData name="Kok Hong Liew" userId="f1893aa2e7360131" providerId="LiveId" clId="{ACF351B5-71C3-4710-B9CD-4DC243C75EB1}" dt="2023-12-28T01:53:17.876" v="3865" actId="478"/>
        <pc:sldMkLst>
          <pc:docMk/>
          <pc:sldMk cId="2694395794" sldId="296"/>
        </pc:sldMkLst>
        <pc:spChg chg="mod">
          <ac:chgData name="Kok Hong Liew" userId="f1893aa2e7360131" providerId="LiveId" clId="{ACF351B5-71C3-4710-B9CD-4DC243C75EB1}" dt="2023-12-27T07:20:36.703" v="1444" actId="20577"/>
          <ac:spMkLst>
            <pc:docMk/>
            <pc:sldMk cId="2694395794" sldId="296"/>
            <ac:spMk id="2" creationId="{973992A4-0D40-4A0F-BB3B-3E1AE6C3BF9D}"/>
          </ac:spMkLst>
        </pc:spChg>
        <pc:spChg chg="add mod">
          <ac:chgData name="Kok Hong Liew" userId="f1893aa2e7360131" providerId="LiveId" clId="{ACF351B5-71C3-4710-B9CD-4DC243C75EB1}" dt="2023-12-27T09:48:30.957" v="2855" actId="1076"/>
          <ac:spMkLst>
            <pc:docMk/>
            <pc:sldMk cId="2694395794" sldId="296"/>
            <ac:spMk id="4" creationId="{03E31602-310F-4E06-F128-A82B187D848A}"/>
          </ac:spMkLst>
        </pc:spChg>
        <pc:spChg chg="del">
          <ac:chgData name="Kok Hong Liew" userId="f1893aa2e7360131" providerId="LiveId" clId="{ACF351B5-71C3-4710-B9CD-4DC243C75EB1}" dt="2023-12-28T01:53:17.876" v="3865" actId="478"/>
          <ac:spMkLst>
            <pc:docMk/>
            <pc:sldMk cId="2694395794" sldId="296"/>
            <ac:spMk id="6" creationId="{C8C1BD91-A502-4CE9-B6CB-FBA31C8183A9}"/>
          </ac:spMkLst>
        </pc:spChg>
        <pc:graphicFrameChg chg="del mod">
          <ac:chgData name="Kok Hong Liew" userId="f1893aa2e7360131" providerId="LiveId" clId="{ACF351B5-71C3-4710-B9CD-4DC243C75EB1}" dt="2023-12-27T07:20:51.764" v="1446" actId="478"/>
          <ac:graphicFrameMkLst>
            <pc:docMk/>
            <pc:sldMk cId="2694395794" sldId="296"/>
            <ac:graphicFrameMk id="39" creationId="{828FCC7C-9CA7-4A08-B1B6-91B39D2A90C7}"/>
          </ac:graphicFrameMkLst>
        </pc:graphicFrameChg>
        <pc:picChg chg="add mod">
          <ac:chgData name="Kok Hong Liew" userId="f1893aa2e7360131" providerId="LiveId" clId="{ACF351B5-71C3-4710-B9CD-4DC243C75EB1}" dt="2023-12-27T09:47:11.967" v="2842" actId="1076"/>
          <ac:picMkLst>
            <pc:docMk/>
            <pc:sldMk cId="2694395794" sldId="296"/>
            <ac:picMk id="8" creationId="{C962B755-278A-A800-7BF8-19F269C82DEA}"/>
          </ac:picMkLst>
        </pc:picChg>
      </pc:sldChg>
      <pc:sldChg chg="del">
        <pc:chgData name="Kok Hong Liew" userId="f1893aa2e7360131" providerId="LiveId" clId="{ACF351B5-71C3-4710-B9CD-4DC243C75EB1}" dt="2023-12-28T01:49:39.878" v="3854" actId="47"/>
        <pc:sldMkLst>
          <pc:docMk/>
          <pc:sldMk cId="3495264433" sldId="300"/>
        </pc:sldMkLst>
      </pc:sldChg>
      <pc:sldChg chg="addSp delSp modSp mod">
        <pc:chgData name="Kok Hong Liew" userId="f1893aa2e7360131" providerId="LiveId" clId="{ACF351B5-71C3-4710-B9CD-4DC243C75EB1}" dt="2023-12-28T01:53:02.038" v="3863" actId="478"/>
        <pc:sldMkLst>
          <pc:docMk/>
          <pc:sldMk cId="3043070934" sldId="301"/>
        </pc:sldMkLst>
        <pc:spChg chg="del">
          <ac:chgData name="Kok Hong Liew" userId="f1893aa2e7360131" providerId="LiveId" clId="{ACF351B5-71C3-4710-B9CD-4DC243C75EB1}" dt="2023-12-28T01:50:28.250" v="3857" actId="478"/>
          <ac:spMkLst>
            <pc:docMk/>
            <pc:sldMk cId="3043070934" sldId="301"/>
            <ac:spMk id="2" creationId="{17632718-615D-445E-861C-ADF040C4B2A4}"/>
          </ac:spMkLst>
        </pc:spChg>
        <pc:spChg chg="del">
          <ac:chgData name="Kok Hong Liew" userId="f1893aa2e7360131" providerId="LiveId" clId="{ACF351B5-71C3-4710-B9CD-4DC243C75EB1}" dt="2023-12-28T01:50:25.280" v="3855" actId="478"/>
          <ac:spMkLst>
            <pc:docMk/>
            <pc:sldMk cId="3043070934" sldId="301"/>
            <ac:spMk id="3" creationId="{7137E6E0-B242-46D9-ABE6-B318CABC4509}"/>
          </ac:spMkLst>
        </pc:spChg>
        <pc:spChg chg="add del mod">
          <ac:chgData name="Kok Hong Liew" userId="f1893aa2e7360131" providerId="LiveId" clId="{ACF351B5-71C3-4710-B9CD-4DC243C75EB1}" dt="2023-12-28T01:50:26.690" v="3856" actId="478"/>
          <ac:spMkLst>
            <pc:docMk/>
            <pc:sldMk cId="3043070934" sldId="301"/>
            <ac:spMk id="5" creationId="{D8C70C6C-BEF6-9983-BD68-C77721AA8905}"/>
          </ac:spMkLst>
        </pc:spChg>
        <pc:spChg chg="add del mod">
          <ac:chgData name="Kok Hong Liew" userId="f1893aa2e7360131" providerId="LiveId" clId="{ACF351B5-71C3-4710-B9CD-4DC243C75EB1}" dt="2023-12-28T01:50:29.373" v="3858" actId="478"/>
          <ac:spMkLst>
            <pc:docMk/>
            <pc:sldMk cId="3043070934" sldId="301"/>
            <ac:spMk id="8" creationId="{91CE3B11-67C8-2EB8-46E3-6731B5F17638}"/>
          </ac:spMkLst>
        </pc:spChg>
        <pc:spChg chg="add del mod">
          <ac:chgData name="Kok Hong Liew" userId="f1893aa2e7360131" providerId="LiveId" clId="{ACF351B5-71C3-4710-B9CD-4DC243C75EB1}" dt="2023-12-28T01:53:02.038" v="3863" actId="478"/>
          <ac:spMkLst>
            <pc:docMk/>
            <pc:sldMk cId="3043070934" sldId="301"/>
            <ac:spMk id="12" creationId="{194DF772-5884-B9F8-E7F6-34D6D6F80435}"/>
          </ac:spMkLst>
        </pc:spChg>
        <pc:picChg chg="add mod">
          <ac:chgData name="Kok Hong Liew" userId="f1893aa2e7360131" providerId="LiveId" clId="{ACF351B5-71C3-4710-B9CD-4DC243C75EB1}" dt="2023-12-28T01:52:49.740" v="3862" actId="962"/>
          <ac:picMkLst>
            <pc:docMk/>
            <pc:sldMk cId="3043070934" sldId="301"/>
            <ac:picMk id="11" creationId="{DBBFC3A6-882D-28B8-1249-9140487D04E0}"/>
          </ac:picMkLst>
        </pc:picChg>
      </pc:sldChg>
      <pc:sldChg chg="del">
        <pc:chgData name="Kok Hong Liew" userId="f1893aa2e7360131" providerId="LiveId" clId="{ACF351B5-71C3-4710-B9CD-4DC243C75EB1}" dt="2023-12-27T08:29:55.797" v="1807" actId="47"/>
        <pc:sldMkLst>
          <pc:docMk/>
          <pc:sldMk cId="276079138" sldId="305"/>
        </pc:sldMkLst>
      </pc:sldChg>
      <pc:sldChg chg="addSp delSp modSp mod ord modClrScheme chgLayout">
        <pc:chgData name="Kok Hong Liew" userId="f1893aa2e7360131" providerId="LiveId" clId="{ACF351B5-71C3-4710-B9CD-4DC243C75EB1}" dt="2023-12-27T09:45:25.415" v="2835" actId="1076"/>
        <pc:sldMkLst>
          <pc:docMk/>
          <pc:sldMk cId="742158403" sldId="306"/>
        </pc:sldMkLst>
        <pc:spChg chg="del">
          <ac:chgData name="Kok Hong Liew" userId="f1893aa2e7360131" providerId="LiveId" clId="{ACF351B5-71C3-4710-B9CD-4DC243C75EB1}" dt="2023-12-27T08:31:26.269" v="1810" actId="478"/>
          <ac:spMkLst>
            <pc:docMk/>
            <pc:sldMk cId="742158403" sldId="306"/>
            <ac:spMk id="2" creationId="{4D18CD2A-2EC1-4055-AE20-4A35A1794F1C}"/>
          </ac:spMkLst>
        </pc:spChg>
        <pc:spChg chg="mod">
          <ac:chgData name="Kok Hong Liew" userId="f1893aa2e7360131" providerId="LiveId" clId="{ACF351B5-71C3-4710-B9CD-4DC243C75EB1}" dt="2023-12-27T09:42:18.203" v="2823" actId="26606"/>
          <ac:spMkLst>
            <pc:docMk/>
            <pc:sldMk cId="742158403" sldId="306"/>
            <ac:spMk id="3" creationId="{7F14164C-CD4F-433C-8B7E-A0156DB2F947}"/>
          </ac:spMkLst>
        </pc:spChg>
        <pc:spChg chg="mod">
          <ac:chgData name="Kok Hong Liew" userId="f1893aa2e7360131" providerId="LiveId" clId="{ACF351B5-71C3-4710-B9CD-4DC243C75EB1}" dt="2023-12-27T09:42:18.203" v="2823" actId="26606"/>
          <ac:spMkLst>
            <pc:docMk/>
            <pc:sldMk cId="742158403" sldId="306"/>
            <ac:spMk id="4" creationId="{CDE237F4-D8FA-4EB0-8875-57E81F3EA824}"/>
          </ac:spMkLst>
        </pc:spChg>
        <pc:spChg chg="del mod">
          <ac:chgData name="Kok Hong Liew" userId="f1893aa2e7360131" providerId="LiveId" clId="{ACF351B5-71C3-4710-B9CD-4DC243C75EB1}" dt="2023-12-27T08:35:53.323" v="1896" actId="478"/>
          <ac:spMkLst>
            <pc:docMk/>
            <pc:sldMk cId="742158403" sldId="306"/>
            <ac:spMk id="5" creationId="{77A2ABE5-0226-49ED-8CCF-C68A5DC8C37A}"/>
          </ac:spMkLst>
        </pc:spChg>
        <pc:spChg chg="del">
          <ac:chgData name="Kok Hong Liew" userId="f1893aa2e7360131" providerId="LiveId" clId="{ACF351B5-71C3-4710-B9CD-4DC243C75EB1}" dt="2023-12-27T08:35:51.366" v="1895" actId="478"/>
          <ac:spMkLst>
            <pc:docMk/>
            <pc:sldMk cId="742158403" sldId="306"/>
            <ac:spMk id="6" creationId="{B05028CE-DA21-47EC-B483-3CE6A8E62CF1}"/>
          </ac:spMkLst>
        </pc:spChg>
        <pc:spChg chg="del mod">
          <ac:chgData name="Kok Hong Liew" userId="f1893aa2e7360131" providerId="LiveId" clId="{ACF351B5-71C3-4710-B9CD-4DC243C75EB1}" dt="2023-12-27T09:28:01.271" v="2564" actId="478"/>
          <ac:spMkLst>
            <pc:docMk/>
            <pc:sldMk cId="742158403" sldId="306"/>
            <ac:spMk id="8" creationId="{1CB6C385-03DD-40B8-8F1B-4E62C60C85AA}"/>
          </ac:spMkLst>
        </pc:spChg>
        <pc:spChg chg="mod ord">
          <ac:chgData name="Kok Hong Liew" userId="f1893aa2e7360131" providerId="LiveId" clId="{ACF351B5-71C3-4710-B9CD-4DC243C75EB1}" dt="2023-12-27T09:42:18.203" v="2823" actId="26606"/>
          <ac:spMkLst>
            <pc:docMk/>
            <pc:sldMk cId="742158403" sldId="306"/>
            <ac:spMk id="9" creationId="{203229A0-1321-49E2-9958-3B1F86E2CC8F}"/>
          </ac:spMkLst>
        </pc:spChg>
        <pc:spChg chg="add del mod">
          <ac:chgData name="Kok Hong Liew" userId="f1893aa2e7360131" providerId="LiveId" clId="{ACF351B5-71C3-4710-B9CD-4DC243C75EB1}" dt="2023-12-27T08:31:35.356" v="1811" actId="478"/>
          <ac:spMkLst>
            <pc:docMk/>
            <pc:sldMk cId="742158403" sldId="306"/>
            <ac:spMk id="10" creationId="{CDA0C1E8-F492-1740-5E85-B088A2904EB8}"/>
          </ac:spMkLst>
        </pc:spChg>
        <pc:spChg chg="add del mod">
          <ac:chgData name="Kok Hong Liew" userId="f1893aa2e7360131" providerId="LiveId" clId="{ACF351B5-71C3-4710-B9CD-4DC243C75EB1}" dt="2023-12-27T08:35:56.092" v="1897" actId="478"/>
          <ac:spMkLst>
            <pc:docMk/>
            <pc:sldMk cId="742158403" sldId="306"/>
            <ac:spMk id="12" creationId="{AA91BBA8-A620-DC51-201F-F598BA95E2D7}"/>
          </ac:spMkLst>
        </pc:spChg>
        <pc:spChg chg="add del mod">
          <ac:chgData name="Kok Hong Liew" userId="f1893aa2e7360131" providerId="LiveId" clId="{ACF351B5-71C3-4710-B9CD-4DC243C75EB1}" dt="2023-12-27T08:35:58.243" v="1898" actId="478"/>
          <ac:spMkLst>
            <pc:docMk/>
            <pc:sldMk cId="742158403" sldId="306"/>
            <ac:spMk id="14" creationId="{558FF548-4529-47B3-DDFB-67C16EE0D6BE}"/>
          </ac:spMkLst>
        </pc:spChg>
        <pc:spChg chg="add mod ord">
          <ac:chgData name="Kok Hong Liew" userId="f1893aa2e7360131" providerId="LiveId" clId="{ACF351B5-71C3-4710-B9CD-4DC243C75EB1}" dt="2023-12-27T09:42:18.203" v="2823" actId="26606"/>
          <ac:spMkLst>
            <pc:docMk/>
            <pc:sldMk cId="742158403" sldId="306"/>
            <ac:spMk id="15" creationId="{B8A25B14-2442-3661-BDD5-2D2FE6A7BF74}"/>
          </ac:spMkLst>
        </pc:spChg>
        <pc:spChg chg="add mod ord">
          <ac:chgData name="Kok Hong Liew" userId="f1893aa2e7360131" providerId="LiveId" clId="{ACF351B5-71C3-4710-B9CD-4DC243C75EB1}" dt="2023-12-27T09:42:18.203" v="2823" actId="26606"/>
          <ac:spMkLst>
            <pc:docMk/>
            <pc:sldMk cId="742158403" sldId="306"/>
            <ac:spMk id="16" creationId="{916E612E-5985-227B-77F5-E1463A3B9FD7}"/>
          </ac:spMkLst>
        </pc:spChg>
        <pc:spChg chg="add mod ord">
          <ac:chgData name="Kok Hong Liew" userId="f1893aa2e7360131" providerId="LiveId" clId="{ACF351B5-71C3-4710-B9CD-4DC243C75EB1}" dt="2023-12-27T09:42:18.203" v="2823" actId="26606"/>
          <ac:spMkLst>
            <pc:docMk/>
            <pc:sldMk cId="742158403" sldId="306"/>
            <ac:spMk id="17" creationId="{21C886A4-6D4A-F84F-28A0-E677DC612AD8}"/>
          </ac:spMkLst>
        </pc:spChg>
        <pc:spChg chg="add mod">
          <ac:chgData name="Kok Hong Liew" userId="f1893aa2e7360131" providerId="LiveId" clId="{ACF351B5-71C3-4710-B9CD-4DC243C75EB1}" dt="2023-12-27T09:42:18.203" v="2823" actId="26606"/>
          <ac:spMkLst>
            <pc:docMk/>
            <pc:sldMk cId="742158403" sldId="306"/>
            <ac:spMk id="18" creationId="{FB6A8E46-4B43-7E8E-8E07-17563CA89DBA}"/>
          </ac:spMkLst>
        </pc:spChg>
        <pc:spChg chg="add del mod">
          <ac:chgData name="Kok Hong Liew" userId="f1893aa2e7360131" providerId="LiveId" clId="{ACF351B5-71C3-4710-B9CD-4DC243C75EB1}" dt="2023-12-27T09:38:35.571" v="2810" actId="478"/>
          <ac:spMkLst>
            <pc:docMk/>
            <pc:sldMk cId="742158403" sldId="306"/>
            <ac:spMk id="19" creationId="{063BE3AE-3AA3-2303-B9DB-FCF39D37B173}"/>
          </ac:spMkLst>
        </pc:spChg>
        <pc:spChg chg="add del mod">
          <ac:chgData name="Kok Hong Liew" userId="f1893aa2e7360131" providerId="LiveId" clId="{ACF351B5-71C3-4710-B9CD-4DC243C75EB1}" dt="2023-12-27T09:38:37.201" v="2811" actId="478"/>
          <ac:spMkLst>
            <pc:docMk/>
            <pc:sldMk cId="742158403" sldId="306"/>
            <ac:spMk id="20" creationId="{207CD73E-6016-DE8D-C877-C810E8927152}"/>
          </ac:spMkLst>
        </pc:spChg>
        <pc:spChg chg="add del mod">
          <ac:chgData name="Kok Hong Liew" userId="f1893aa2e7360131" providerId="LiveId" clId="{ACF351B5-71C3-4710-B9CD-4DC243C75EB1}" dt="2023-12-27T09:38:38.820" v="2812" actId="478"/>
          <ac:spMkLst>
            <pc:docMk/>
            <pc:sldMk cId="742158403" sldId="306"/>
            <ac:spMk id="21" creationId="{F2C13B14-F556-0828-8BF6-5942DC5BB48F}"/>
          </ac:spMkLst>
        </pc:spChg>
        <pc:spChg chg="add del mod">
          <ac:chgData name="Kok Hong Liew" userId="f1893aa2e7360131" providerId="LiveId" clId="{ACF351B5-71C3-4710-B9CD-4DC243C75EB1}" dt="2023-12-27T09:38:40.170" v="2813" actId="478"/>
          <ac:spMkLst>
            <pc:docMk/>
            <pc:sldMk cId="742158403" sldId="306"/>
            <ac:spMk id="22" creationId="{8EDF6580-847F-930C-17DD-373B95AC4368}"/>
          </ac:spMkLst>
        </pc:spChg>
        <pc:spChg chg="add del mod">
          <ac:chgData name="Kok Hong Liew" userId="f1893aa2e7360131" providerId="LiveId" clId="{ACF351B5-71C3-4710-B9CD-4DC243C75EB1}" dt="2023-12-27T09:45:05.169" v="2833" actId="478"/>
          <ac:spMkLst>
            <pc:docMk/>
            <pc:sldMk cId="742158403" sldId="306"/>
            <ac:spMk id="27" creationId="{9786E21B-25FF-9C18-092F-3D111B2F7E19}"/>
          </ac:spMkLst>
        </pc:spChg>
        <pc:spChg chg="add del mod">
          <ac:chgData name="Kok Hong Liew" userId="f1893aa2e7360131" providerId="LiveId" clId="{ACF351B5-71C3-4710-B9CD-4DC243C75EB1}" dt="2023-12-27T09:42:18.203" v="2823" actId="26606"/>
          <ac:spMkLst>
            <pc:docMk/>
            <pc:sldMk cId="742158403" sldId="306"/>
            <ac:spMk id="29" creationId="{317B0BEE-EBD1-DAAF-AFA5-13E8A9FDE01C}"/>
          </ac:spMkLst>
        </pc:spChg>
        <pc:picChg chg="add del mod">
          <ac:chgData name="Kok Hong Liew" userId="f1893aa2e7360131" providerId="LiveId" clId="{ACF351B5-71C3-4710-B9CD-4DC243C75EB1}" dt="2023-12-27T09:42:19.588" v="2826" actId="931"/>
          <ac:picMkLst>
            <pc:docMk/>
            <pc:sldMk cId="742158403" sldId="306"/>
            <ac:picMk id="24" creationId="{BBF4A56F-2ABC-3DF2-A444-B28DC629FD47}"/>
          </ac:picMkLst>
        </pc:picChg>
        <pc:picChg chg="add mod">
          <ac:chgData name="Kok Hong Liew" userId="f1893aa2e7360131" providerId="LiveId" clId="{ACF351B5-71C3-4710-B9CD-4DC243C75EB1}" dt="2023-12-27T09:45:25.415" v="2835" actId="1076"/>
          <ac:picMkLst>
            <pc:docMk/>
            <pc:sldMk cId="742158403" sldId="306"/>
            <ac:picMk id="26" creationId="{1D8DC14F-6C55-A61D-16AD-E704E44CC58E}"/>
          </ac:picMkLst>
        </pc:picChg>
      </pc:sldChg>
      <pc:sldChg chg="del">
        <pc:chgData name="Kok Hong Liew" userId="f1893aa2e7360131" providerId="LiveId" clId="{ACF351B5-71C3-4710-B9CD-4DC243C75EB1}" dt="2023-12-28T01:49:36.834" v="3853" actId="47"/>
        <pc:sldMkLst>
          <pc:docMk/>
          <pc:sldMk cId="4081779217" sldId="307"/>
        </pc:sldMkLst>
      </pc:sldChg>
      <pc:sldChg chg="addSp delSp modSp mod ord">
        <pc:chgData name="Kok Hong Liew" userId="f1893aa2e7360131" providerId="LiveId" clId="{ACF351B5-71C3-4710-B9CD-4DC243C75EB1}" dt="2023-12-27T08:28:04.657" v="1797" actId="22"/>
        <pc:sldMkLst>
          <pc:docMk/>
          <pc:sldMk cId="718815033" sldId="308"/>
        </pc:sldMkLst>
        <pc:spChg chg="mod ord">
          <ac:chgData name="Kok Hong Liew" userId="f1893aa2e7360131" providerId="LiveId" clId="{ACF351B5-71C3-4710-B9CD-4DC243C75EB1}" dt="2023-12-27T08:11:09.151" v="1543" actId="14100"/>
          <ac:spMkLst>
            <pc:docMk/>
            <pc:sldMk cId="718815033" sldId="308"/>
            <ac:spMk id="5" creationId="{0979F08F-6890-4E7D-8F3F-47657269E4DC}"/>
          </ac:spMkLst>
        </pc:spChg>
        <pc:spChg chg="mod">
          <ac:chgData name="Kok Hong Liew" userId="f1893aa2e7360131" providerId="LiveId" clId="{ACF351B5-71C3-4710-B9CD-4DC243C75EB1}" dt="2023-12-27T08:24:57.332" v="1795" actId="1076"/>
          <ac:spMkLst>
            <pc:docMk/>
            <pc:sldMk cId="718815033" sldId="308"/>
            <ac:spMk id="6" creationId="{BD4CE57B-A125-4D72-839E-A7A6A044FC38}"/>
          </ac:spMkLst>
        </pc:spChg>
        <pc:picChg chg="add del">
          <ac:chgData name="Kok Hong Liew" userId="f1893aa2e7360131" providerId="LiveId" clId="{ACF351B5-71C3-4710-B9CD-4DC243C75EB1}" dt="2023-12-27T08:28:04.657" v="1797" actId="22"/>
          <ac:picMkLst>
            <pc:docMk/>
            <pc:sldMk cId="718815033" sldId="308"/>
            <ac:picMk id="3" creationId="{40EDBBD8-BBF6-AC13-4B4A-513553B0C4D1}"/>
          </ac:picMkLst>
        </pc:picChg>
        <pc:picChg chg="mod">
          <ac:chgData name="Kok Hong Liew" userId="f1893aa2e7360131" providerId="LiveId" clId="{ACF351B5-71C3-4710-B9CD-4DC243C75EB1}" dt="2023-12-27T08:12:31.613" v="1544" actId="14826"/>
          <ac:picMkLst>
            <pc:docMk/>
            <pc:sldMk cId="718815033" sldId="308"/>
            <ac:picMk id="9" creationId="{EB5E1FEF-1282-4779-83BA-2F3F6D476B6F}"/>
          </ac:picMkLst>
        </pc:picChg>
      </pc:sldChg>
      <pc:sldChg chg="addSp delSp modSp mod modMedia modClrScheme chgLayout">
        <pc:chgData name="Kok Hong Liew" userId="f1893aa2e7360131" providerId="LiveId" clId="{ACF351B5-71C3-4710-B9CD-4DC243C75EB1}" dt="2023-12-28T01:53:13.571" v="3864" actId="478"/>
        <pc:sldMkLst>
          <pc:docMk/>
          <pc:sldMk cId="4280447412" sldId="310"/>
        </pc:sldMkLst>
        <pc:spChg chg="mod">
          <ac:chgData name="Kok Hong Liew" userId="f1893aa2e7360131" providerId="LiveId" clId="{ACF351B5-71C3-4710-B9CD-4DC243C75EB1}" dt="2023-12-28T01:47:30.433" v="3791" actId="1076"/>
          <ac:spMkLst>
            <pc:docMk/>
            <pc:sldMk cId="4280447412" sldId="310"/>
            <ac:spMk id="3" creationId="{BA4EA378-49C7-4674-A713-6300B71864FD}"/>
          </ac:spMkLst>
        </pc:spChg>
        <pc:spChg chg="del mod">
          <ac:chgData name="Kok Hong Liew" userId="f1893aa2e7360131" providerId="LiveId" clId="{ACF351B5-71C3-4710-B9CD-4DC243C75EB1}" dt="2023-12-28T01:53:13.571" v="3864" actId="478"/>
          <ac:spMkLst>
            <pc:docMk/>
            <pc:sldMk cId="4280447412" sldId="310"/>
            <ac:spMk id="4" creationId="{46B35970-86DF-4F11-9D76-FECED88366F0}"/>
          </ac:spMkLst>
        </pc:spChg>
        <pc:spChg chg="add del mod">
          <ac:chgData name="Kok Hong Liew" userId="f1893aa2e7360131" providerId="LiveId" clId="{ACF351B5-71C3-4710-B9CD-4DC243C75EB1}" dt="2023-12-27T09:52:27.858" v="2904" actId="478"/>
          <ac:spMkLst>
            <pc:docMk/>
            <pc:sldMk cId="4280447412" sldId="310"/>
            <ac:spMk id="5" creationId="{7256211F-70F6-C98A-F228-F878E288A624}"/>
          </ac:spMkLst>
        </pc:spChg>
        <pc:spChg chg="mod">
          <ac:chgData name="Kok Hong Liew" userId="f1893aa2e7360131" providerId="LiveId" clId="{ACF351B5-71C3-4710-B9CD-4DC243C75EB1}" dt="2023-12-27T09:56:25.333" v="2913" actId="26606"/>
          <ac:spMkLst>
            <pc:docMk/>
            <pc:sldMk cId="4280447412" sldId="310"/>
            <ac:spMk id="6" creationId="{90A3CABF-07C6-4D28-9459-B48AE520A290}"/>
          </ac:spMkLst>
        </pc:spChg>
        <pc:spChg chg="add del mod">
          <ac:chgData name="Kok Hong Liew" userId="f1893aa2e7360131" providerId="LiveId" clId="{ACF351B5-71C3-4710-B9CD-4DC243C75EB1}" dt="2023-12-27T09:56:14.484" v="2912" actId="478"/>
          <ac:spMkLst>
            <pc:docMk/>
            <pc:sldMk cId="4280447412" sldId="310"/>
            <ac:spMk id="10" creationId="{C1F92214-3DBF-04D0-FA96-263D0A402D51}"/>
          </ac:spMkLst>
        </pc:spChg>
        <pc:spChg chg="add mod">
          <ac:chgData name="Kok Hong Liew" userId="f1893aa2e7360131" providerId="LiveId" clId="{ACF351B5-71C3-4710-B9CD-4DC243C75EB1}" dt="2023-12-28T01:49:25.528" v="3852" actId="20577"/>
          <ac:spMkLst>
            <pc:docMk/>
            <pc:sldMk cId="4280447412" sldId="310"/>
            <ac:spMk id="12" creationId="{827C9DE9-CD34-8CEE-DA54-0E09A2CB2F35}"/>
          </ac:spMkLst>
        </pc:spChg>
        <pc:graphicFrameChg chg="del">
          <ac:chgData name="Kok Hong Liew" userId="f1893aa2e7360131" providerId="LiveId" clId="{ACF351B5-71C3-4710-B9CD-4DC243C75EB1}" dt="2023-12-27T09:52:23.102" v="2903" actId="478"/>
          <ac:graphicFrameMkLst>
            <pc:docMk/>
            <pc:sldMk cId="4280447412" sldId="310"/>
            <ac:graphicFrameMk id="7" creationId="{DA394158-22C9-4554-A3A2-3E1C175CE5D9}"/>
          </ac:graphicFrameMkLst>
        </pc:graphicFrameChg>
        <pc:picChg chg="add mod">
          <ac:chgData name="Kok Hong Liew" userId="f1893aa2e7360131" providerId="LiveId" clId="{ACF351B5-71C3-4710-B9CD-4DC243C75EB1}" dt="2023-12-27T09:56:26.023" v="2915"/>
          <ac:picMkLst>
            <pc:docMk/>
            <pc:sldMk cId="4280447412" sldId="310"/>
            <ac:picMk id="8" creationId="{AC79E032-442E-2FEB-A240-E5EE0C39DA3A}"/>
          </ac:picMkLst>
        </pc:picChg>
        <pc:picChg chg="add del mod">
          <ac:chgData name="Kok Hong Liew" userId="f1893aa2e7360131" providerId="LiveId" clId="{ACF351B5-71C3-4710-B9CD-4DC243C75EB1}" dt="2023-12-27T09:56:14.484" v="2912" actId="478"/>
          <ac:picMkLst>
            <pc:docMk/>
            <pc:sldMk cId="4280447412" sldId="310"/>
            <ac:picMk id="9" creationId="{E7C36546-5F57-956A-BB61-8F82E8991AF3}"/>
          </ac:picMkLst>
        </pc:picChg>
      </pc:sldChg>
      <pc:sldChg chg="addSp delSp modSp new mod">
        <pc:chgData name="Kok Hong Liew" userId="f1893aa2e7360131" providerId="LiveId" clId="{ACF351B5-71C3-4710-B9CD-4DC243C75EB1}" dt="2023-12-27T08:28:34.253" v="1806" actId="14100"/>
        <pc:sldMkLst>
          <pc:docMk/>
          <pc:sldMk cId="46369563" sldId="311"/>
        </pc:sldMkLst>
        <pc:spChg chg="del">
          <ac:chgData name="Kok Hong Liew" userId="f1893aa2e7360131" providerId="LiveId" clId="{ACF351B5-71C3-4710-B9CD-4DC243C75EB1}" dt="2023-12-27T08:28:14.875" v="1799" actId="478"/>
          <ac:spMkLst>
            <pc:docMk/>
            <pc:sldMk cId="46369563" sldId="311"/>
            <ac:spMk id="2" creationId="{6615E0C7-3AC9-3AAA-2F5E-327B89476322}"/>
          </ac:spMkLst>
        </pc:spChg>
        <pc:spChg chg="del">
          <ac:chgData name="Kok Hong Liew" userId="f1893aa2e7360131" providerId="LiveId" clId="{ACF351B5-71C3-4710-B9CD-4DC243C75EB1}" dt="2023-12-27T08:28:17.899" v="1800" actId="478"/>
          <ac:spMkLst>
            <pc:docMk/>
            <pc:sldMk cId="46369563" sldId="311"/>
            <ac:spMk id="3" creationId="{C16DC5FA-0D71-347E-D7FA-11408D6DEDA3}"/>
          </ac:spMkLst>
        </pc:spChg>
        <pc:spChg chg="del">
          <ac:chgData name="Kok Hong Liew" userId="f1893aa2e7360131" providerId="LiveId" clId="{ACF351B5-71C3-4710-B9CD-4DC243C75EB1}" dt="2023-12-27T08:28:20.510" v="1801" actId="478"/>
          <ac:spMkLst>
            <pc:docMk/>
            <pc:sldMk cId="46369563" sldId="311"/>
            <ac:spMk id="4" creationId="{44C46E16-376B-9B9D-0B12-6CC2498B63C1}"/>
          </ac:spMkLst>
        </pc:spChg>
        <pc:spChg chg="del">
          <ac:chgData name="Kok Hong Liew" userId="f1893aa2e7360131" providerId="LiveId" clId="{ACF351B5-71C3-4710-B9CD-4DC243C75EB1}" dt="2023-12-27T08:28:22.945" v="1802" actId="478"/>
          <ac:spMkLst>
            <pc:docMk/>
            <pc:sldMk cId="46369563" sldId="311"/>
            <ac:spMk id="5" creationId="{2CC4FF4D-579F-D1B7-2B91-8221BD82F420}"/>
          </ac:spMkLst>
        </pc:spChg>
        <pc:picChg chg="add mod">
          <ac:chgData name="Kok Hong Liew" userId="f1893aa2e7360131" providerId="LiveId" clId="{ACF351B5-71C3-4710-B9CD-4DC243C75EB1}" dt="2023-12-27T08:28:34.253" v="1806" actId="14100"/>
          <ac:picMkLst>
            <pc:docMk/>
            <pc:sldMk cId="46369563" sldId="311"/>
            <ac:picMk id="8" creationId="{8E2CC8A5-050A-2103-8CA8-160EDB0691A8}"/>
          </ac:picMkLst>
        </pc:picChg>
      </pc:sldChg>
      <pc:sldChg chg="addSp delSp modSp new mod modClrScheme chgLayout">
        <pc:chgData name="Kok Hong Liew" userId="f1893aa2e7360131" providerId="LiveId" clId="{ACF351B5-71C3-4710-B9CD-4DC243C75EB1}" dt="2023-12-28T01:53:25.574" v="3866" actId="478"/>
        <pc:sldMkLst>
          <pc:docMk/>
          <pc:sldMk cId="1313859992" sldId="312"/>
        </pc:sldMkLst>
        <pc:spChg chg="del">
          <ac:chgData name="Kok Hong Liew" userId="f1893aa2e7360131" providerId="LiveId" clId="{ACF351B5-71C3-4710-B9CD-4DC243C75EB1}" dt="2023-12-27T09:35:14.943" v="2779" actId="478"/>
          <ac:spMkLst>
            <pc:docMk/>
            <pc:sldMk cId="1313859992" sldId="312"/>
            <ac:spMk id="2" creationId="{156434B3-6249-93C5-763F-7449A76F09D4}"/>
          </ac:spMkLst>
        </pc:spChg>
        <pc:spChg chg="del">
          <ac:chgData name="Kok Hong Liew" userId="f1893aa2e7360131" providerId="LiveId" clId="{ACF351B5-71C3-4710-B9CD-4DC243C75EB1}" dt="2023-12-27T09:35:18.106" v="2780" actId="478"/>
          <ac:spMkLst>
            <pc:docMk/>
            <pc:sldMk cId="1313859992" sldId="312"/>
            <ac:spMk id="3" creationId="{88AE24EB-32EE-96A4-3D0F-28B7A3105448}"/>
          </ac:spMkLst>
        </pc:spChg>
        <pc:spChg chg="del">
          <ac:chgData name="Kok Hong Liew" userId="f1893aa2e7360131" providerId="LiveId" clId="{ACF351B5-71C3-4710-B9CD-4DC243C75EB1}" dt="2023-12-27T09:35:21.643" v="2783" actId="478"/>
          <ac:spMkLst>
            <pc:docMk/>
            <pc:sldMk cId="1313859992" sldId="312"/>
            <ac:spMk id="4" creationId="{F08BD3AF-9E77-3878-881B-4ADD80EEC348}"/>
          </ac:spMkLst>
        </pc:spChg>
        <pc:spChg chg="del">
          <ac:chgData name="Kok Hong Liew" userId="f1893aa2e7360131" providerId="LiveId" clId="{ACF351B5-71C3-4710-B9CD-4DC243C75EB1}" dt="2023-12-27T09:35:19.303" v="2781" actId="478"/>
          <ac:spMkLst>
            <pc:docMk/>
            <pc:sldMk cId="1313859992" sldId="312"/>
            <ac:spMk id="5" creationId="{C8B86B0A-E4E5-C382-1F6B-A9ED6D59575D}"/>
          </ac:spMkLst>
        </pc:spChg>
        <pc:spChg chg="del">
          <ac:chgData name="Kok Hong Liew" userId="f1893aa2e7360131" providerId="LiveId" clId="{ACF351B5-71C3-4710-B9CD-4DC243C75EB1}" dt="2023-12-27T09:35:20.660" v="2782" actId="478"/>
          <ac:spMkLst>
            <pc:docMk/>
            <pc:sldMk cId="1313859992" sldId="312"/>
            <ac:spMk id="6" creationId="{E1463EF5-CEDD-C50F-F6BF-2916BBA2485A}"/>
          </ac:spMkLst>
        </pc:spChg>
        <pc:spChg chg="del mod">
          <ac:chgData name="Kok Hong Liew" userId="f1893aa2e7360131" providerId="LiveId" clId="{ACF351B5-71C3-4710-B9CD-4DC243C75EB1}" dt="2023-12-28T01:53:25.574" v="3866" actId="478"/>
          <ac:spMkLst>
            <pc:docMk/>
            <pc:sldMk cId="1313859992" sldId="312"/>
            <ac:spMk id="7" creationId="{F0E85C81-D677-6204-F071-EA775C6D49C6}"/>
          </ac:spMkLst>
        </pc:spChg>
        <pc:spChg chg="mod">
          <ac:chgData name="Kok Hong Liew" userId="f1893aa2e7360131" providerId="LiveId" clId="{ACF351B5-71C3-4710-B9CD-4DC243C75EB1}" dt="2023-12-27T09:35:32.351" v="2785" actId="26606"/>
          <ac:spMkLst>
            <pc:docMk/>
            <pc:sldMk cId="1313859992" sldId="312"/>
            <ac:spMk id="8" creationId="{CEDCBE24-F97F-3B38-E068-E732DA64F641}"/>
          </ac:spMkLst>
        </pc:spChg>
        <pc:spChg chg="add mod">
          <ac:chgData name="Kok Hong Liew" userId="f1893aa2e7360131" providerId="LiveId" clId="{ACF351B5-71C3-4710-B9CD-4DC243C75EB1}" dt="2023-12-27T09:36:15.274" v="2791" actId="1076"/>
          <ac:spMkLst>
            <pc:docMk/>
            <pc:sldMk cId="1313859992" sldId="312"/>
            <ac:spMk id="11" creationId="{21F76EA6-2860-1F2D-7D6D-4C580054851A}"/>
          </ac:spMkLst>
        </pc:spChg>
        <pc:spChg chg="add mod">
          <ac:chgData name="Kok Hong Liew" userId="f1893aa2e7360131" providerId="LiveId" clId="{ACF351B5-71C3-4710-B9CD-4DC243C75EB1}" dt="2023-12-27T09:36:25.914" v="2793" actId="1076"/>
          <ac:spMkLst>
            <pc:docMk/>
            <pc:sldMk cId="1313859992" sldId="312"/>
            <ac:spMk id="12" creationId="{C7528B17-318E-CDA0-F0AA-831E268690D0}"/>
          </ac:spMkLst>
        </pc:spChg>
        <pc:spChg chg="add del mod">
          <ac:chgData name="Kok Hong Liew" userId="f1893aa2e7360131" providerId="LiveId" clId="{ACF351B5-71C3-4710-B9CD-4DC243C75EB1}" dt="2023-12-27T09:35:38.862" v="2787" actId="478"/>
          <ac:spMkLst>
            <pc:docMk/>
            <pc:sldMk cId="1313859992" sldId="312"/>
            <ac:spMk id="15" creationId="{29948860-5794-F024-84DD-B09295C8DE0F}"/>
          </ac:spMkLst>
        </pc:spChg>
        <pc:picChg chg="add mod ord">
          <ac:chgData name="Kok Hong Liew" userId="f1893aa2e7360131" providerId="LiveId" clId="{ACF351B5-71C3-4710-B9CD-4DC243C75EB1}" dt="2023-12-27T09:35:47.290" v="2789" actId="1076"/>
          <ac:picMkLst>
            <pc:docMk/>
            <pc:sldMk cId="1313859992" sldId="312"/>
            <ac:picMk id="10" creationId="{1C96A643-D338-4CBA-3A51-0A3DB68F1083}"/>
          </ac:picMkLst>
        </pc:picChg>
      </pc:sldChg>
      <pc:sldChg chg="addSp delSp modSp new mod">
        <pc:chgData name="Kok Hong Liew" userId="f1893aa2e7360131" providerId="LiveId" clId="{ACF351B5-71C3-4710-B9CD-4DC243C75EB1}" dt="2023-12-27T09:38:18.198" v="2809" actId="1076"/>
        <pc:sldMkLst>
          <pc:docMk/>
          <pc:sldMk cId="3887676432" sldId="313"/>
        </pc:sldMkLst>
        <pc:spChg chg="del">
          <ac:chgData name="Kok Hong Liew" userId="f1893aa2e7360131" providerId="LiveId" clId="{ACF351B5-71C3-4710-B9CD-4DC243C75EB1}" dt="2023-12-27T09:36:44.904" v="2796" actId="478"/>
          <ac:spMkLst>
            <pc:docMk/>
            <pc:sldMk cId="3887676432" sldId="313"/>
            <ac:spMk id="2" creationId="{A80A8AAE-FD9B-1BA0-AFDB-9737561D3F50}"/>
          </ac:spMkLst>
        </pc:spChg>
        <pc:spChg chg="del">
          <ac:chgData name="Kok Hong Liew" userId="f1893aa2e7360131" providerId="LiveId" clId="{ACF351B5-71C3-4710-B9CD-4DC243C75EB1}" dt="2023-12-27T09:36:43.144" v="2795" actId="478"/>
          <ac:spMkLst>
            <pc:docMk/>
            <pc:sldMk cId="3887676432" sldId="313"/>
            <ac:spMk id="3" creationId="{86B46124-2F6B-E6FD-D44E-CB22CFBDE343}"/>
          </ac:spMkLst>
        </pc:spChg>
        <pc:spChg chg="del">
          <ac:chgData name="Kok Hong Liew" userId="f1893aa2e7360131" providerId="LiveId" clId="{ACF351B5-71C3-4710-B9CD-4DC243C75EB1}" dt="2023-12-27T09:38:09.250" v="2808" actId="478"/>
          <ac:spMkLst>
            <pc:docMk/>
            <pc:sldMk cId="3887676432" sldId="313"/>
            <ac:spMk id="4" creationId="{263C4D2C-6CC5-E545-895D-626D88799E88}"/>
          </ac:spMkLst>
        </pc:spChg>
        <pc:spChg chg="add mod">
          <ac:chgData name="Kok Hong Liew" userId="f1893aa2e7360131" providerId="LiveId" clId="{ACF351B5-71C3-4710-B9CD-4DC243C75EB1}" dt="2023-12-27T09:37:50.083" v="2804" actId="1076"/>
          <ac:spMkLst>
            <pc:docMk/>
            <pc:sldMk cId="3887676432" sldId="313"/>
            <ac:spMk id="8" creationId="{5CBAB04B-A646-A1F7-6ECC-57AF4E10422C}"/>
          </ac:spMkLst>
        </pc:spChg>
        <pc:spChg chg="add mod">
          <ac:chgData name="Kok Hong Liew" userId="f1893aa2e7360131" providerId="LiveId" clId="{ACF351B5-71C3-4710-B9CD-4DC243C75EB1}" dt="2023-12-27T09:38:02.790" v="2807" actId="1076"/>
          <ac:spMkLst>
            <pc:docMk/>
            <pc:sldMk cId="3887676432" sldId="313"/>
            <ac:spMk id="9" creationId="{4BF2BD98-D63F-D8EB-2558-269FB2426680}"/>
          </ac:spMkLst>
        </pc:spChg>
        <pc:picChg chg="add mod">
          <ac:chgData name="Kok Hong Liew" userId="f1893aa2e7360131" providerId="LiveId" clId="{ACF351B5-71C3-4710-B9CD-4DC243C75EB1}" dt="2023-12-27T09:38:18.198" v="2809" actId="1076"/>
          <ac:picMkLst>
            <pc:docMk/>
            <pc:sldMk cId="3887676432" sldId="313"/>
            <ac:picMk id="7" creationId="{F9B4619B-7058-2381-EADE-710694F7AA1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12/28/2023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en/insight-data-visualisation-digital-2904292/"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13.xml"/><Relationship Id="rId4" Type="http://schemas.openxmlformats.org/officeDocument/2006/relationships/hyperlink" Target="https://www.the-generous-husband.com/2014/12/23/the-gift-of-thanks-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www.dbi.srl/Digital_Transformation.html" TargetMode="External"/><Relationship Id="rId7" Type="http://schemas.openxmlformats.org/officeDocument/2006/relationships/hyperlink" Target="https://scienceladybug.blogspot.com/2012/12/seven-steps-to-stupendous-science.html" TargetMode="Externa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hyperlink" Target="http://www.duperrin.com/english/2014/02/20/wheres-digital-digital-transformation/" TargetMode="Externa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hyperlink" Target="https://www.rawpixel.com/search/architecture" TargetMode="External"/><Relationship Id="rId2" Type="http://schemas.openxmlformats.org/officeDocument/2006/relationships/image" Target="../media/image10.1"/><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59937401@N07/5475051590/" TargetMode="External"/><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A140D27-0E15-4434-A8B8-FC32761449B0}"/>
              </a:ext>
            </a:extLst>
          </p:cNvPr>
          <p:cNvSpPr>
            <a:spLocks noGrp="1"/>
          </p:cNvSpPr>
          <p:nvPr>
            <p:ph type="subTitle" idx="1"/>
          </p:nvPr>
        </p:nvSpPr>
        <p:spPr>
          <a:xfrm>
            <a:off x="5679969" y="5941024"/>
            <a:ext cx="6157951" cy="563880"/>
          </a:xfrm>
        </p:spPr>
        <p:txBody>
          <a:bodyPr>
            <a:normAutofit/>
          </a:bodyPr>
          <a:lstStyle/>
          <a:p>
            <a:pPr algn="r"/>
            <a:r>
              <a:rPr lang="en-US" dirty="0"/>
              <a:t>SCTP CAPSTONE 1 BY LIEW KOK HONG</a:t>
            </a:r>
          </a:p>
        </p:txBody>
      </p:sp>
      <p:pic>
        <p:nvPicPr>
          <p:cNvPr id="1026" name="Picture 2">
            <a:extLst>
              <a:ext uri="{FF2B5EF4-FFF2-40B4-BE49-F238E27FC236}">
                <a16:creationId xmlns:a16="http://schemas.microsoft.com/office/drawing/2014/main" id="{5D6CA8F6-DD2C-DF38-F02D-7DC7A69CB32C}"/>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4342" r="34617" b="1"/>
          <a:stretch/>
        </p:blipFill>
        <p:spPr bwMode="auto">
          <a:xfrm>
            <a:off x="16822" y="10"/>
            <a:ext cx="4811317" cy="6857988"/>
          </a:xfrm>
          <a:prstGeom prst="rect">
            <a:avLst/>
          </a:prstGeom>
          <a:solidFill>
            <a:srgbClr val="FFFFFF"/>
          </a:solidFill>
        </p:spPr>
      </p:pic>
      <p:sp>
        <p:nvSpPr>
          <p:cNvPr id="1031" name="Footer Placeholder 4">
            <a:extLst>
              <a:ext uri="{FF2B5EF4-FFF2-40B4-BE49-F238E27FC236}">
                <a16:creationId xmlns:a16="http://schemas.microsoft.com/office/drawing/2014/main" id="{912257F8-C1A0-974A-2EEA-2F8A5D5E0B17}"/>
              </a:ext>
            </a:extLst>
          </p:cNvPr>
          <p:cNvSpPr>
            <a:spLocks noGrp="1"/>
          </p:cNvSpPr>
          <p:nvPr>
            <p:ph type="ftr" sz="quarter" idx="11"/>
          </p:nvPr>
        </p:nvSpPr>
        <p:spPr>
          <a:xfrm>
            <a:off x="154429" y="6398878"/>
            <a:ext cx="4497315" cy="365125"/>
          </a:xfrm>
        </p:spPr>
        <p:txBody>
          <a:bodyPr/>
          <a:lstStyle/>
          <a:p>
            <a:pPr>
              <a:spcAft>
                <a:spcPts val="600"/>
              </a:spcAft>
            </a:pPr>
            <a:r>
              <a:rPr lang="en-US"/>
              <a:t>Sample Footer Text</a:t>
            </a:r>
          </a:p>
        </p:txBody>
      </p:sp>
      <p:sp>
        <p:nvSpPr>
          <p:cNvPr id="1033" name="Slide Number Placeholder 5">
            <a:extLst>
              <a:ext uri="{FF2B5EF4-FFF2-40B4-BE49-F238E27FC236}">
                <a16:creationId xmlns:a16="http://schemas.microsoft.com/office/drawing/2014/main" id="{84037906-3B8B-86B2-2061-48913AF05CD6}"/>
              </a:ext>
            </a:extLst>
          </p:cNvPr>
          <p:cNvSpPr>
            <a:spLocks noGrp="1"/>
          </p:cNvSpPr>
          <p:nvPr>
            <p:ph type="sldNum" sz="quarter" idx="12"/>
          </p:nvPr>
        </p:nvSpPr>
        <p:spPr>
          <a:xfrm>
            <a:off x="11602477" y="6398878"/>
            <a:ext cx="470887" cy="365125"/>
          </a:xfrm>
        </p:spPr>
        <p:txBody>
          <a:bodyPr/>
          <a:lstStyle/>
          <a:p>
            <a:pPr>
              <a:spcAft>
                <a:spcPts val="600"/>
              </a:spcAft>
            </a:pPr>
            <a:fld id="{312CC964-A50B-4C29-B4E4-2C30BB34CCF3}" type="slidenum">
              <a:rPr lang="en-US" smtClean="0"/>
              <a:pPr>
                <a:spcAft>
                  <a:spcPts val="600"/>
                </a:spcAft>
              </a:pPr>
              <a:t>1</a:t>
            </a:fld>
            <a:endParaRPr lang="en-US"/>
          </a:p>
        </p:txBody>
      </p:sp>
      <p:pic>
        <p:nvPicPr>
          <p:cNvPr id="8" name="Picture 7">
            <a:extLst>
              <a:ext uri="{FF2B5EF4-FFF2-40B4-BE49-F238E27FC236}">
                <a16:creationId xmlns:a16="http://schemas.microsoft.com/office/drawing/2014/main" id="{2D892168-FF69-00AE-2C71-6069383E3A5B}"/>
              </a:ext>
            </a:extLst>
          </p:cNvPr>
          <p:cNvPicPr>
            <a:picLocks noChangeAspect="1"/>
          </p:cNvPicPr>
          <p:nvPr/>
        </p:nvPicPr>
        <p:blipFill>
          <a:blip r:embed="rId3"/>
          <a:stretch>
            <a:fillRect/>
          </a:stretch>
        </p:blipFill>
        <p:spPr>
          <a:xfrm>
            <a:off x="4828139" y="1191837"/>
            <a:ext cx="7187376" cy="4625148"/>
          </a:xfrm>
          <a:prstGeom prst="rect">
            <a:avLst/>
          </a:prstGeom>
        </p:spPr>
      </p:pic>
      <p:sp>
        <p:nvSpPr>
          <p:cNvPr id="2" name="Title 1">
            <a:extLst>
              <a:ext uri="{FF2B5EF4-FFF2-40B4-BE49-F238E27FC236}">
                <a16:creationId xmlns:a16="http://schemas.microsoft.com/office/drawing/2014/main" id="{D9B36C10-A9EA-414E-B3D3-09BAD9FA950D}"/>
              </a:ext>
            </a:extLst>
          </p:cNvPr>
          <p:cNvSpPr>
            <a:spLocks noGrp="1"/>
          </p:cNvSpPr>
          <p:nvPr>
            <p:ph type="ctrTitle"/>
          </p:nvPr>
        </p:nvSpPr>
        <p:spPr>
          <a:xfrm>
            <a:off x="0" y="756746"/>
            <a:ext cx="7283669" cy="1067914"/>
          </a:xfrm>
          <a:solidFill>
            <a:schemeClr val="bg1"/>
          </a:solidFill>
        </p:spPr>
        <p:txBody>
          <a:bodyPr anchor="ctr">
            <a:normAutofit/>
          </a:bodyPr>
          <a:lstStyle/>
          <a:p>
            <a:r>
              <a:rPr lang="en-US" dirty="0"/>
              <a:t>HDB resale STATISTICS</a:t>
            </a:r>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dirty="0"/>
              <a:t>insights</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10</a:t>
            </a:fld>
            <a:endParaRPr lang="en-US" dirty="0"/>
          </a:p>
        </p:txBody>
      </p:sp>
      <p:sp>
        <p:nvSpPr>
          <p:cNvPr id="4" name="Content Placeholder 3">
            <a:extLst>
              <a:ext uri="{FF2B5EF4-FFF2-40B4-BE49-F238E27FC236}">
                <a16:creationId xmlns:a16="http://schemas.microsoft.com/office/drawing/2014/main" id="{03E31602-310F-4E06-F128-A82B187D848A}"/>
              </a:ext>
            </a:extLst>
          </p:cNvPr>
          <p:cNvSpPr>
            <a:spLocks noGrp="1"/>
          </p:cNvSpPr>
          <p:nvPr>
            <p:ph idx="1"/>
          </p:nvPr>
        </p:nvSpPr>
        <p:spPr>
          <a:xfrm>
            <a:off x="1005349" y="2462059"/>
            <a:ext cx="9906000" cy="2649690"/>
          </a:xfrm>
        </p:spPr>
        <p:txBody>
          <a:bodyPr>
            <a:normAutofit fontScale="70000" lnSpcReduction="20000"/>
          </a:bodyPr>
          <a:lstStyle/>
          <a:p>
            <a:pPr marL="342900" indent="-342900">
              <a:buFont typeface="Arial" panose="020B0604020202020204" pitchFamily="34" charset="0"/>
              <a:buChar char="•"/>
            </a:pPr>
            <a:r>
              <a:rPr lang="en-US" b="0" i="0" dirty="0">
                <a:solidFill>
                  <a:srgbClr val="252423"/>
                </a:solidFill>
                <a:effectLst/>
                <a:latin typeface="Segoe UI" panose="020B0502040204020203" pitchFamily="34" charset="0"/>
              </a:rPr>
              <a:t>Sum of </a:t>
            </a:r>
            <a:r>
              <a:rPr lang="en-US" b="0" i="0" dirty="0" err="1">
                <a:solidFill>
                  <a:srgbClr val="252423"/>
                </a:solidFill>
                <a:effectLst/>
                <a:latin typeface="Segoe UI" panose="020B0502040204020203" pitchFamily="34" charset="0"/>
              </a:rPr>
              <a:t>resale_price</a:t>
            </a:r>
            <a:r>
              <a:rPr lang="en-US" b="0" i="0" dirty="0">
                <a:solidFill>
                  <a:srgbClr val="252423"/>
                </a:solidFill>
                <a:effectLst/>
                <a:latin typeface="Segoe UI" panose="020B0502040204020203" pitchFamily="34" charset="0"/>
              </a:rPr>
              <a:t> trended down, resulting in a 51.65% decrease between 2012 and 2019.﻿﻿ ﻿﻿</a:t>
            </a:r>
          </a:p>
          <a:p>
            <a:pPr marL="0" indent="0"/>
            <a:endParaRPr lang="en-US" b="0" i="0" dirty="0">
              <a:solidFill>
                <a:srgbClr val="252423"/>
              </a:solidFill>
              <a:effectLst/>
              <a:latin typeface="Segoe UI" panose="020B0502040204020203" pitchFamily="34" charset="0"/>
            </a:endParaRPr>
          </a:p>
          <a:p>
            <a:pPr marL="342900" indent="-342900">
              <a:buFont typeface="Arial" panose="020B0604020202020204" pitchFamily="34" charset="0"/>
              <a:buChar char="•"/>
            </a:pPr>
            <a:r>
              <a:rPr lang="en-US" b="0" i="0" dirty="0">
                <a:solidFill>
                  <a:srgbClr val="252423"/>
                </a:solidFill>
                <a:effectLst/>
                <a:latin typeface="Segoe UI" panose="020B0502040204020203" pitchFamily="34" charset="0"/>
              </a:rPr>
              <a:t>﻿﻿Sum of </a:t>
            </a:r>
            <a:r>
              <a:rPr lang="en-US" b="0" i="0" dirty="0" err="1">
                <a:solidFill>
                  <a:srgbClr val="252423"/>
                </a:solidFill>
                <a:effectLst/>
                <a:latin typeface="Segoe UI" panose="020B0502040204020203" pitchFamily="34" charset="0"/>
              </a:rPr>
              <a:t>resale_price</a:t>
            </a:r>
            <a:r>
              <a:rPr lang="en-US" b="0" i="0" dirty="0">
                <a:solidFill>
                  <a:srgbClr val="252423"/>
                </a:solidFill>
                <a:effectLst/>
                <a:latin typeface="Segoe UI" panose="020B0502040204020203" pitchFamily="34" charset="0"/>
              </a:rPr>
              <a:t> started trending up on 2015, rising by 23.12% ($1,786,912,634.99) in 3 years.﻿﻿ ﻿﻿</a:t>
            </a:r>
          </a:p>
          <a:p>
            <a:pPr marL="0" indent="0"/>
            <a:endParaRPr lang="en-US" b="0" i="0" dirty="0">
              <a:solidFill>
                <a:srgbClr val="252423"/>
              </a:solidFill>
              <a:effectLst/>
              <a:latin typeface="Segoe UI" panose="020B0502040204020203" pitchFamily="34" charset="0"/>
            </a:endParaRPr>
          </a:p>
          <a:p>
            <a:pPr marL="342900" indent="-342900">
              <a:buFont typeface="Arial" panose="020B0604020202020204" pitchFamily="34" charset="0"/>
              <a:buChar char="•"/>
            </a:pPr>
            <a:r>
              <a:rPr lang="en-US" b="0" i="0" dirty="0">
                <a:solidFill>
                  <a:srgbClr val="252423"/>
                </a:solidFill>
                <a:effectLst/>
                <a:latin typeface="Segoe UI" panose="020B0502040204020203" pitchFamily="34" charset="0"/>
              </a:rPr>
              <a:t>﻿﻿Sum of </a:t>
            </a:r>
            <a:r>
              <a:rPr lang="en-US" b="0" i="0" dirty="0" err="1">
                <a:solidFill>
                  <a:srgbClr val="252423"/>
                </a:solidFill>
                <a:effectLst/>
                <a:latin typeface="Segoe UI" panose="020B0502040204020203" pitchFamily="34" charset="0"/>
              </a:rPr>
              <a:t>resale_price</a:t>
            </a:r>
            <a:r>
              <a:rPr lang="en-US" b="0" i="0" dirty="0">
                <a:solidFill>
                  <a:srgbClr val="252423"/>
                </a:solidFill>
                <a:effectLst/>
                <a:latin typeface="Segoe UI" panose="020B0502040204020203" pitchFamily="34" charset="0"/>
              </a:rPr>
              <a:t> jumped from $7,729,135,940.52 to $9,516,048,575.51 during its steepest incline between 2015 and 2018.﻿﻿ ﻿</a:t>
            </a:r>
          </a:p>
          <a:p>
            <a:pPr marL="0" indent="0"/>
            <a:endParaRPr lang="en-US" dirty="0">
              <a:solidFill>
                <a:srgbClr val="252423"/>
              </a:solidFill>
              <a:latin typeface="Segoe UI" panose="020B0502040204020203" pitchFamily="34" charset="0"/>
            </a:endParaRPr>
          </a:p>
          <a:p>
            <a:pPr marL="342900" indent="-342900">
              <a:buFont typeface="Arial" panose="020B0604020202020204" pitchFamily="34" charset="0"/>
              <a:buChar char="•"/>
            </a:pPr>
            <a:r>
              <a:rPr lang="en-US" b="0" i="0" dirty="0">
                <a:solidFill>
                  <a:srgbClr val="252423"/>
                </a:solidFill>
                <a:effectLst/>
                <a:latin typeface="Segoe UI" panose="020B0502040204020203" pitchFamily="34" charset="0"/>
              </a:rPr>
              <a:t>4 ROOM accounted for 40.24% of Count of block.﻿﻿ ﻿</a:t>
            </a:r>
            <a:endParaRPr lang="en-US" dirty="0"/>
          </a:p>
        </p:txBody>
      </p:sp>
      <p:pic>
        <p:nvPicPr>
          <p:cNvPr id="8" name="Picture 7" descr="A magnifying glass and graph">
            <a:extLst>
              <a:ext uri="{FF2B5EF4-FFF2-40B4-BE49-F238E27FC236}">
                <a16:creationId xmlns:a16="http://schemas.microsoft.com/office/drawing/2014/main" id="{C962B755-278A-A800-7BF8-19F269C82DE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03086" y="-358122"/>
            <a:ext cx="5992762" cy="2996381"/>
          </a:xfrm>
          <a:prstGeom prst="rect">
            <a:avLst/>
          </a:prstGeom>
        </p:spPr>
      </p:pic>
    </p:spTree>
    <p:extLst>
      <p:ext uri="{BB962C8B-B14F-4D97-AF65-F5344CB8AC3E}">
        <p14:creationId xmlns:p14="http://schemas.microsoft.com/office/powerpoint/2010/main" val="2694395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4EA378-49C7-4674-A713-6300B71864FD}"/>
              </a:ext>
            </a:extLst>
          </p:cNvPr>
          <p:cNvSpPr>
            <a:spLocks noGrp="1"/>
          </p:cNvSpPr>
          <p:nvPr>
            <p:ph type="ctrTitle"/>
          </p:nvPr>
        </p:nvSpPr>
        <p:spPr>
          <a:xfrm>
            <a:off x="5742317" y="93997"/>
            <a:ext cx="5977364" cy="1163478"/>
          </a:xfrm>
        </p:spPr>
        <p:txBody>
          <a:bodyPr anchor="ctr">
            <a:normAutofit/>
          </a:bodyPr>
          <a:lstStyle/>
          <a:p>
            <a:pPr algn="r"/>
            <a:r>
              <a:rPr lang="en-US" dirty="0"/>
              <a:t>Future scope</a:t>
            </a:r>
          </a:p>
        </p:txBody>
      </p:sp>
      <p:sp>
        <p:nvSpPr>
          <p:cNvPr id="12" name="Subtitle 2">
            <a:extLst>
              <a:ext uri="{FF2B5EF4-FFF2-40B4-BE49-F238E27FC236}">
                <a16:creationId xmlns:a16="http://schemas.microsoft.com/office/drawing/2014/main" id="{827C9DE9-CD34-8CEE-DA54-0E09A2CB2F35}"/>
              </a:ext>
            </a:extLst>
          </p:cNvPr>
          <p:cNvSpPr>
            <a:spLocks noGrp="1"/>
          </p:cNvSpPr>
          <p:nvPr>
            <p:ph type="subTitle" idx="1"/>
          </p:nvPr>
        </p:nvSpPr>
        <p:spPr>
          <a:xfrm>
            <a:off x="4960939" y="1257475"/>
            <a:ext cx="6876981" cy="4548102"/>
          </a:xfrm>
        </p:spPr>
        <p:txBody>
          <a:bodyPr>
            <a:normAutofit fontScale="92500" lnSpcReduction="20000"/>
          </a:bodyPr>
          <a:lstStyle/>
          <a:p>
            <a:pPr marL="0" indent="0"/>
            <a:r>
              <a:rPr lang="en-US" dirty="0"/>
              <a:t>The HDB market trend is constantly evolving, based on the most recent National Day Rally speech in 2023 a new classification of flats were introduction where towns will no longer be demarcated as mature and non-matured.</a:t>
            </a:r>
          </a:p>
          <a:p>
            <a:pPr marL="0" indent="0"/>
            <a:endParaRPr lang="en-US" dirty="0"/>
          </a:p>
          <a:p>
            <a:pPr marL="0" indent="0"/>
            <a:r>
              <a:rPr lang="en-US" dirty="0"/>
              <a:t>Coming 2024, Tighter Restrictions will also be implemented such as the 10 years MOP (Min Occupation Period) which is the time period ‘New’ HDB owners are required to occupy their flat before they can sell it on open market.</a:t>
            </a:r>
          </a:p>
          <a:p>
            <a:pPr marL="0" indent="0"/>
            <a:endParaRPr lang="en-US" dirty="0"/>
          </a:p>
          <a:p>
            <a:pPr marL="0" indent="0"/>
            <a:r>
              <a:rPr lang="en-US" dirty="0"/>
              <a:t>Such changes and announcements will have an impact on the valuation of HDB re-sale market trend on top of the fundamental and Key impacts related to the flats’ location, floor area, units’ </a:t>
            </a:r>
            <a:r>
              <a:rPr lang="en-US" dirty="0" err="1"/>
              <a:t>storey</a:t>
            </a:r>
            <a:r>
              <a:rPr lang="en-US" dirty="0"/>
              <a:t> and remaining lease term.</a:t>
            </a:r>
          </a:p>
        </p:txBody>
      </p:sp>
      <p:pic>
        <p:nvPicPr>
          <p:cNvPr id="8" name="Video 7" descr="3D Graphs">
            <a:extLst>
              <a:ext uri="{FF2B5EF4-FFF2-40B4-BE49-F238E27FC236}">
                <a16:creationId xmlns:a16="http://schemas.microsoft.com/office/drawing/2014/main" id="{AC79E032-442E-2FEB-A240-E5EE0C39DA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6810" r="53614" b="-1"/>
          <a:stretch/>
        </p:blipFill>
        <p:spPr>
          <a:xfrm>
            <a:off x="16822" y="10"/>
            <a:ext cx="4811317" cy="685798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noFill/>
        </p:spPr>
      </p:pic>
      <p:sp>
        <p:nvSpPr>
          <p:cNvPr id="6" name="Slide Number Placeholder 5">
            <a:extLst>
              <a:ext uri="{FF2B5EF4-FFF2-40B4-BE49-F238E27FC236}">
                <a16:creationId xmlns:a16="http://schemas.microsoft.com/office/drawing/2014/main" id="{90A3CABF-07C6-4D28-9459-B48AE520A290}"/>
              </a:ext>
            </a:extLst>
          </p:cNvPr>
          <p:cNvSpPr>
            <a:spLocks noGrp="1"/>
          </p:cNvSpPr>
          <p:nvPr>
            <p:ph type="sldNum" sz="quarter" idx="12"/>
          </p:nvPr>
        </p:nvSpPr>
        <p:spPr>
          <a:xfrm>
            <a:off x="11602477" y="6398878"/>
            <a:ext cx="470887" cy="365125"/>
          </a:xfrm>
        </p:spPr>
        <p:txBody>
          <a:bodyPr anchor="ctr">
            <a:normAutofit/>
          </a:bodyPr>
          <a:lstStyle/>
          <a:p>
            <a:pPr>
              <a:spcAft>
                <a:spcPts val="600"/>
              </a:spcAft>
            </a:pPr>
            <a:fld id="{312CC964-A50B-4C29-B4E4-2C30BB34CCF3}" type="slidenum">
              <a:rPr lang="en-US" smtClean="0"/>
              <a:pPr>
                <a:spcAft>
                  <a:spcPts val="600"/>
                </a:spcAft>
              </a:pPr>
              <a:t>11</a:t>
            </a:fld>
            <a:endParaRPr lang="en-US"/>
          </a:p>
        </p:txBody>
      </p:sp>
    </p:spTree>
    <p:extLst>
      <p:ext uri="{BB962C8B-B14F-4D97-AF65-F5344CB8AC3E}">
        <p14:creationId xmlns:p14="http://schemas.microsoft.com/office/powerpoint/2010/main" val="428044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view of a bridge from below">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7444"/>
            <a:ext cx="4966447" cy="6846394"/>
          </a:xfr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154429" y="6398878"/>
            <a:ext cx="4497315" cy="365125"/>
          </a:xfrm>
        </p:spPr>
        <p:txBody>
          <a:bodyPr/>
          <a:lstStyle>
            <a:lvl1pPr>
              <a:defRPr>
                <a:solidFill>
                  <a:schemeClr val="bg1"/>
                </a:solidFill>
              </a:defRPr>
            </a:lvl1pPr>
          </a:lstStyle>
          <a:p>
            <a:r>
              <a:rPr lang="en-US" dirty="0"/>
              <a:t>Sample Footer Text</a:t>
            </a:r>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12</a:t>
            </a:fld>
            <a:endParaRPr lang="en-US" dirty="0"/>
          </a:p>
        </p:txBody>
      </p:sp>
      <p:pic>
        <p:nvPicPr>
          <p:cNvPr id="11" name="Picture 10" descr="A blue background with white text&#10;&#10;Description automatically generated">
            <a:extLst>
              <a:ext uri="{FF2B5EF4-FFF2-40B4-BE49-F238E27FC236}">
                <a16:creationId xmlns:a16="http://schemas.microsoft.com/office/drawing/2014/main" id="{DBBFC3A6-882D-28B8-1249-9140487D04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572844" y="2291840"/>
            <a:ext cx="5238750" cy="2619375"/>
          </a:xfrm>
          <a:prstGeom prst="rect">
            <a:avLst/>
          </a:prstGeom>
        </p:spPr>
      </p:pic>
    </p:spTree>
    <p:extLst>
      <p:ext uri="{BB962C8B-B14F-4D97-AF65-F5344CB8AC3E}">
        <p14:creationId xmlns:p14="http://schemas.microsoft.com/office/powerpoint/2010/main" val="3043070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dirty="0"/>
              <a:t>agenda</a:t>
            </a:r>
          </a:p>
        </p:txBody>
      </p:sp>
      <p:pic>
        <p:nvPicPr>
          <p:cNvPr id="7"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 y="0"/>
            <a:ext cx="4742121" cy="3434316"/>
          </a:xfrm>
        </p:spPr>
      </p:pic>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 y="3432620"/>
            <a:ext cx="5178056"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a:lstStyle/>
          <a:p>
            <a:pPr marL="342900" indent="-342900">
              <a:buFont typeface="Arial" panose="020B0604020202020204" pitchFamily="34" charset="0"/>
              <a:buChar char="•"/>
            </a:pPr>
            <a:r>
              <a:rPr lang="en-US" dirty="0"/>
              <a:t>Description of Dataset</a:t>
            </a:r>
          </a:p>
          <a:p>
            <a:pPr marL="342900" indent="-342900">
              <a:buFont typeface="Arial" panose="020B0604020202020204" pitchFamily="34" charset="0"/>
              <a:buChar char="•"/>
            </a:pPr>
            <a:r>
              <a:rPr lang="en-US" dirty="0"/>
              <a:t>Data Transformation</a:t>
            </a:r>
          </a:p>
          <a:p>
            <a:pPr marL="342900" indent="-342900">
              <a:buFont typeface="Arial" panose="020B0604020202020204" pitchFamily="34" charset="0"/>
              <a:buChar char="•"/>
            </a:pPr>
            <a:r>
              <a:rPr lang="en-US" dirty="0"/>
              <a:t>Analysis &amp; Report Creation using Power BI</a:t>
            </a:r>
          </a:p>
          <a:p>
            <a:pPr marL="342900" indent="-342900">
              <a:buFont typeface="Arial" panose="020B0604020202020204" pitchFamily="34" charset="0"/>
              <a:buChar char="•"/>
            </a:pPr>
            <a:r>
              <a:rPr lang="en-US" dirty="0"/>
              <a:t>Dashboard</a:t>
            </a:r>
          </a:p>
          <a:p>
            <a:pPr marL="342900" indent="-342900">
              <a:buFont typeface="Arial" panose="020B0604020202020204" pitchFamily="34" charset="0"/>
              <a:buChar char="•"/>
            </a:pPr>
            <a:r>
              <a:rPr lang="en-US" dirty="0"/>
              <a:t>Insights</a:t>
            </a:r>
          </a:p>
          <a:p>
            <a:pPr marL="342900" indent="-342900">
              <a:buFont typeface="Arial" panose="020B0604020202020204" pitchFamily="34" charset="0"/>
              <a:buChar char="•"/>
            </a:pPr>
            <a:r>
              <a:rPr lang="en-US" dirty="0"/>
              <a:t>Future Scope</a:t>
            </a: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dirty="0"/>
          </a:p>
        </p:txBody>
      </p:sp>
    </p:spTree>
    <p:extLst>
      <p:ext uri="{BB962C8B-B14F-4D97-AF65-F5344CB8AC3E}">
        <p14:creationId xmlns:p14="http://schemas.microsoft.com/office/powerpoint/2010/main" val="1790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440306" y="364616"/>
            <a:ext cx="8422875" cy="757393"/>
          </a:xfrm>
        </p:spPr>
        <p:txBody>
          <a:bodyPr/>
          <a:lstStyle/>
          <a:p>
            <a:r>
              <a:rPr lang="en-US" cap="none" dirty="0"/>
              <a:t>Description of dataset</a:t>
            </a:r>
            <a:r>
              <a:rPr lang="en-US" dirty="0"/>
              <a:t>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160037" y="1169742"/>
            <a:ext cx="8703144" cy="2022032"/>
          </a:xfrm>
        </p:spPr>
        <p:txBody>
          <a:bodyPr/>
          <a:lstStyle/>
          <a:p>
            <a:r>
              <a:rPr lang="en-US" dirty="0"/>
              <a:t>	The main data set used in the capstone is the </a:t>
            </a:r>
            <a:r>
              <a:rPr lang="en-US" dirty="0" err="1"/>
              <a:t>hdb_resale_flat</a:t>
            </a:r>
            <a:r>
              <a:rPr lang="en-US" dirty="0"/>
              <a:t> sources from data.gov.sg. It mainly consist of </a:t>
            </a:r>
            <a:r>
              <a:rPr lang="en-US" b="0" i="0" dirty="0">
                <a:solidFill>
                  <a:schemeClr val="tx1"/>
                </a:solidFill>
                <a:effectLst/>
              </a:rPr>
              <a:t>Resale transacted prices for Mar 2012 to </a:t>
            </a:r>
            <a:r>
              <a:rPr lang="en-US" dirty="0">
                <a:solidFill>
                  <a:schemeClr val="tx1"/>
                </a:solidFill>
              </a:rPr>
              <a:t>Jun</a:t>
            </a:r>
            <a:r>
              <a:rPr lang="en-US" b="0" i="0" dirty="0">
                <a:solidFill>
                  <a:schemeClr val="tx1"/>
                </a:solidFill>
                <a:effectLst/>
              </a:rPr>
              <a:t> 2019, the data is based on date of registration for the resale transactions and includes the flat model, flat type, remaining lease, units’ floor area, </a:t>
            </a:r>
            <a:r>
              <a:rPr lang="en-US" b="0" i="0" dirty="0" err="1">
                <a:solidFill>
                  <a:schemeClr val="tx1"/>
                </a:solidFill>
                <a:effectLst/>
              </a:rPr>
              <a:t>storey</a:t>
            </a:r>
            <a:r>
              <a:rPr lang="en-US" b="0" i="0" dirty="0">
                <a:solidFill>
                  <a:schemeClr val="tx1"/>
                </a:solidFill>
                <a:effectLst/>
              </a:rPr>
              <a:t> and location.</a:t>
            </a:r>
            <a:endParaRPr lang="en-US" dirty="0">
              <a:solidFill>
                <a:schemeClr val="tx1"/>
              </a:solidFill>
            </a:endParaRPr>
          </a:p>
        </p:txBody>
      </p:sp>
      <p:pic>
        <p:nvPicPr>
          <p:cNvPr id="7" name="Picture Placeholder 6" descr="View of city buildings over the water">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531096" y="0"/>
            <a:ext cx="2660904" cy="3429000"/>
          </a:xfrm>
        </p:spPr>
      </p:pic>
      <p:pic>
        <p:nvPicPr>
          <p:cNvPr id="9" name="Picture Placeholder 8" descr="Background Graphic with lights">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9531096" y="3383280"/>
            <a:ext cx="2660904" cy="3474720"/>
          </a:xfrm>
        </p:spPr>
      </p:pic>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dirty="0"/>
          </a:p>
        </p:txBody>
      </p:sp>
      <p:graphicFrame>
        <p:nvGraphicFramePr>
          <p:cNvPr id="4" name="Table 3">
            <a:extLst>
              <a:ext uri="{FF2B5EF4-FFF2-40B4-BE49-F238E27FC236}">
                <a16:creationId xmlns:a16="http://schemas.microsoft.com/office/drawing/2014/main" id="{1B1E5370-CC16-CF92-26A0-2C3FF1948CBD}"/>
              </a:ext>
            </a:extLst>
          </p:cNvPr>
          <p:cNvGraphicFramePr>
            <a:graphicFrameLocks noGrp="1"/>
          </p:cNvGraphicFramePr>
          <p:nvPr>
            <p:extLst>
              <p:ext uri="{D42A27DB-BD31-4B8C-83A1-F6EECF244321}">
                <p14:modId xmlns:p14="http://schemas.microsoft.com/office/powerpoint/2010/main" val="1903346151"/>
              </p:ext>
            </p:extLst>
          </p:nvPr>
        </p:nvGraphicFramePr>
        <p:xfrm>
          <a:off x="440306" y="3278946"/>
          <a:ext cx="8004954" cy="2758440"/>
        </p:xfrm>
        <a:graphic>
          <a:graphicData uri="http://schemas.openxmlformats.org/drawingml/2006/table">
            <a:tbl>
              <a:tblPr firstRow="1" bandRow="1">
                <a:tableStyleId>{5C22544A-7EE6-4342-B048-85BDC9FD1C3A}</a:tableStyleId>
              </a:tblPr>
              <a:tblGrid>
                <a:gridCol w="4002477">
                  <a:extLst>
                    <a:ext uri="{9D8B030D-6E8A-4147-A177-3AD203B41FA5}">
                      <a16:colId xmlns:a16="http://schemas.microsoft.com/office/drawing/2014/main" val="2757307270"/>
                    </a:ext>
                  </a:extLst>
                </a:gridCol>
                <a:gridCol w="4002477">
                  <a:extLst>
                    <a:ext uri="{9D8B030D-6E8A-4147-A177-3AD203B41FA5}">
                      <a16:colId xmlns:a16="http://schemas.microsoft.com/office/drawing/2014/main" val="924736901"/>
                    </a:ext>
                  </a:extLst>
                </a:gridCol>
              </a:tblGrid>
              <a:tr h="253744">
                <a:tc>
                  <a:txBody>
                    <a:bodyPr/>
                    <a:lstStyle/>
                    <a:p>
                      <a:r>
                        <a:rPr lang="en-US" dirty="0"/>
                        <a:t>Description</a:t>
                      </a:r>
                    </a:p>
                  </a:txBody>
                  <a:tcPr/>
                </a:tc>
                <a:tc>
                  <a:txBody>
                    <a:bodyPr/>
                    <a:lstStyle/>
                    <a:p>
                      <a:r>
                        <a:rPr lang="en-US" dirty="0"/>
                        <a:t>Resale Transaction</a:t>
                      </a:r>
                    </a:p>
                  </a:txBody>
                  <a:tcPr/>
                </a:tc>
                <a:extLst>
                  <a:ext uri="{0D108BD9-81ED-4DB2-BD59-A6C34878D82A}">
                    <a16:rowId xmlns:a16="http://schemas.microsoft.com/office/drawing/2014/main" val="19678130"/>
                  </a:ext>
                </a:extLst>
              </a:tr>
              <a:tr h="370840">
                <a:tc>
                  <a:txBody>
                    <a:bodyPr/>
                    <a:lstStyle/>
                    <a:p>
                      <a:r>
                        <a:rPr lang="en-US" dirty="0"/>
                        <a:t>Origins of Data</a:t>
                      </a:r>
                    </a:p>
                  </a:txBody>
                  <a:tcPr/>
                </a:tc>
                <a:tc>
                  <a:txBody>
                    <a:bodyPr/>
                    <a:lstStyle/>
                    <a:p>
                      <a:r>
                        <a:rPr lang="en-US" dirty="0"/>
                        <a:t>Data.gov.sg (Resale Flat Prices)</a:t>
                      </a:r>
                    </a:p>
                  </a:txBody>
                  <a:tcPr/>
                </a:tc>
                <a:extLst>
                  <a:ext uri="{0D108BD9-81ED-4DB2-BD59-A6C34878D82A}">
                    <a16:rowId xmlns:a16="http://schemas.microsoft.com/office/drawing/2014/main" val="2157207990"/>
                  </a:ext>
                </a:extLst>
              </a:tr>
              <a:tr h="370840">
                <a:tc>
                  <a:txBody>
                    <a:bodyPr/>
                    <a:lstStyle/>
                    <a:p>
                      <a:r>
                        <a:rPr lang="en-US" dirty="0"/>
                        <a:t>Data size</a:t>
                      </a:r>
                    </a:p>
                  </a:txBody>
                  <a:tcPr/>
                </a:tc>
                <a:tc>
                  <a:txBody>
                    <a:bodyPr/>
                    <a:lstStyle/>
                    <a:p>
                      <a:r>
                        <a:rPr lang="en-US" dirty="0"/>
                        <a:t>141668 entries</a:t>
                      </a:r>
                    </a:p>
                  </a:txBody>
                  <a:tcPr/>
                </a:tc>
                <a:extLst>
                  <a:ext uri="{0D108BD9-81ED-4DB2-BD59-A6C34878D82A}">
                    <a16:rowId xmlns:a16="http://schemas.microsoft.com/office/drawing/2014/main" val="1380824141"/>
                  </a:ext>
                </a:extLst>
              </a:tr>
              <a:tr h="370840">
                <a:tc>
                  <a:txBody>
                    <a:bodyPr/>
                    <a:lstStyle/>
                    <a:p>
                      <a:r>
                        <a:rPr lang="en-US" dirty="0"/>
                        <a:t>Format</a:t>
                      </a:r>
                    </a:p>
                  </a:txBody>
                  <a:tcPr/>
                </a:tc>
                <a:tc>
                  <a:txBody>
                    <a:bodyPr/>
                    <a:lstStyle/>
                    <a:p>
                      <a:r>
                        <a:rPr lang="en-US" dirty="0"/>
                        <a:t>.csv</a:t>
                      </a:r>
                    </a:p>
                  </a:txBody>
                  <a:tcPr/>
                </a:tc>
                <a:extLst>
                  <a:ext uri="{0D108BD9-81ED-4DB2-BD59-A6C34878D82A}">
                    <a16:rowId xmlns:a16="http://schemas.microsoft.com/office/drawing/2014/main" val="1680938950"/>
                  </a:ext>
                </a:extLst>
              </a:tr>
              <a:tr h="370840">
                <a:tc>
                  <a:txBody>
                    <a:bodyPr/>
                    <a:lstStyle/>
                    <a:p>
                      <a:r>
                        <a:rPr lang="en-US" dirty="0"/>
                        <a:t>Content</a:t>
                      </a:r>
                    </a:p>
                  </a:txBody>
                  <a:tcPr/>
                </a:tc>
                <a:tc>
                  <a:txBody>
                    <a:bodyPr/>
                    <a:lstStyle/>
                    <a:p>
                      <a:r>
                        <a:rPr lang="en-US" dirty="0"/>
                        <a:t>HDB resale transaction from </a:t>
                      </a:r>
                      <a:br>
                        <a:rPr lang="en-US" dirty="0"/>
                      </a:br>
                      <a:r>
                        <a:rPr lang="en-US" dirty="0"/>
                        <a:t>Mar 2012 to Jun 2019</a:t>
                      </a:r>
                    </a:p>
                  </a:txBody>
                  <a:tcPr/>
                </a:tc>
                <a:extLst>
                  <a:ext uri="{0D108BD9-81ED-4DB2-BD59-A6C34878D82A}">
                    <a16:rowId xmlns:a16="http://schemas.microsoft.com/office/drawing/2014/main" val="2703590469"/>
                  </a:ext>
                </a:extLst>
              </a:tr>
              <a:tr h="370840">
                <a:tc>
                  <a:txBody>
                    <a:bodyPr/>
                    <a:lstStyle/>
                    <a:p>
                      <a:r>
                        <a:rPr lang="en-US" dirty="0"/>
                        <a:t>Task</a:t>
                      </a:r>
                    </a:p>
                  </a:txBody>
                  <a:tcPr/>
                </a:tc>
                <a:tc>
                  <a:txBody>
                    <a:bodyPr/>
                    <a:lstStyle/>
                    <a:p>
                      <a:r>
                        <a:rPr lang="en-US" dirty="0"/>
                        <a:t>To review and </a:t>
                      </a:r>
                      <a:r>
                        <a:rPr lang="en-US" dirty="0" err="1"/>
                        <a:t>analyse</a:t>
                      </a:r>
                      <a:r>
                        <a:rPr lang="en-US" dirty="0"/>
                        <a:t> past transactions to propose future market position.</a:t>
                      </a:r>
                    </a:p>
                  </a:txBody>
                  <a:tcPr/>
                </a:tc>
                <a:extLst>
                  <a:ext uri="{0D108BD9-81ED-4DB2-BD59-A6C34878D82A}">
                    <a16:rowId xmlns:a16="http://schemas.microsoft.com/office/drawing/2014/main" val="2733302863"/>
                  </a:ext>
                </a:extLst>
              </a:tr>
            </a:tbl>
          </a:graphicData>
        </a:graphic>
      </p:graphicFrame>
    </p:spTree>
    <p:extLst>
      <p:ext uri="{BB962C8B-B14F-4D97-AF65-F5344CB8AC3E}">
        <p14:creationId xmlns:p14="http://schemas.microsoft.com/office/powerpoint/2010/main" val="297629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439948" y="1550718"/>
            <a:ext cx="4019909" cy="4168823"/>
          </a:xfrm>
        </p:spPr>
        <p:txBody>
          <a:bodyPr>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Review Columns Quality</a:t>
            </a:r>
          </a:p>
          <a:p>
            <a:pPr marL="342900" indent="-342900">
              <a:buFont typeface="Arial" panose="020B0604020202020204" pitchFamily="34" charset="0"/>
              <a:buChar char="•"/>
            </a:pPr>
            <a:r>
              <a:rPr lang="en-US" dirty="0"/>
              <a:t>Renamed Columns</a:t>
            </a:r>
          </a:p>
          <a:p>
            <a:pPr marL="342900" indent="-342900">
              <a:buFont typeface="Arial" panose="020B0604020202020204" pitchFamily="34" charset="0"/>
              <a:buChar char="•"/>
            </a:pPr>
            <a:r>
              <a:rPr lang="en-US" dirty="0"/>
              <a:t>Changed Columns Type</a:t>
            </a:r>
          </a:p>
          <a:p>
            <a:pPr marL="342900" indent="-342900">
              <a:buFont typeface="Arial" panose="020B0604020202020204" pitchFamily="34" charset="0"/>
              <a:buChar char="•"/>
            </a:pPr>
            <a:r>
              <a:rPr lang="en-US" dirty="0"/>
              <a:t>Fill in empty cells and adjust dates entry format</a:t>
            </a:r>
          </a:p>
          <a:p>
            <a:pPr marL="342900" indent="-342900">
              <a:buFont typeface="Arial" panose="020B0604020202020204" pitchFamily="34" charset="0"/>
              <a:buChar char="•"/>
            </a:pPr>
            <a:r>
              <a:rPr lang="en-US" dirty="0"/>
              <a:t>Added new remaining lease term column based on HDB max 99 years lease</a:t>
            </a:r>
          </a:p>
          <a:p>
            <a:pPr marL="0" indent="0"/>
            <a:endParaRPr lang="en-US" dirty="0"/>
          </a:p>
        </p:txBody>
      </p:sp>
      <p:pic>
        <p:nvPicPr>
          <p:cNvPr id="8" name="Picture Placeholder 7">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5486562" y="3"/>
            <a:ext cx="6719086" cy="4581079"/>
          </a:xfrm>
        </p:spPr>
      </p:pic>
      <p:pic>
        <p:nvPicPr>
          <p:cNvPr id="10" name="Picture Placeholder 9">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a:blip r:embed="rId4">
            <a:extLst>
              <a:ext uri="{837473B0-CC2E-450A-ABE3-18F120FF3D39}">
                <a1611:picAttrSrcUrl xmlns:a1611="http://schemas.microsoft.com/office/drawing/2016/11/main" r:id="rId5"/>
              </a:ext>
            </a:extLst>
          </a:blip>
          <a:srcRect/>
          <a:stretch/>
        </p:blipFill>
        <p:spPr>
          <a:xfrm>
            <a:off x="7243070" y="883420"/>
            <a:ext cx="4948931" cy="5974580"/>
          </a:xfrm>
        </p:spPr>
      </p:pic>
      <p:pic>
        <p:nvPicPr>
          <p:cNvPr id="12" name="Picture Placeholder 11">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a:blip r:embed="rId6">
            <a:extLst>
              <a:ext uri="{837473B0-CC2E-450A-ABE3-18F120FF3D39}">
                <a1611:picAttrSrcUrl xmlns:a1611="http://schemas.microsoft.com/office/drawing/2016/11/main" r:id="rId7"/>
              </a:ext>
            </a:extLst>
          </a:blip>
          <a:srcRect/>
          <a:stretch/>
        </p:blipFill>
        <p:spPr>
          <a:xfrm>
            <a:off x="4234997" y="4574265"/>
            <a:ext cx="5074516" cy="2298983"/>
          </a:xfrm>
        </p:spPr>
      </p:pic>
      <p:sp>
        <p:nvSpPr>
          <p:cNvPr id="2" name="Title 1">
            <a:extLst>
              <a:ext uri="{FF2B5EF4-FFF2-40B4-BE49-F238E27FC236}">
                <a16:creationId xmlns:a16="http://schemas.microsoft.com/office/drawing/2014/main" id="{7E9D8101-4ED5-4D91-9EFA-B0E7C1EA6E26}"/>
              </a:ext>
            </a:extLst>
          </p:cNvPr>
          <p:cNvSpPr>
            <a:spLocks noGrp="1"/>
          </p:cNvSpPr>
          <p:nvPr>
            <p:ph type="title"/>
          </p:nvPr>
        </p:nvSpPr>
        <p:spPr>
          <a:xfrm>
            <a:off x="184259" y="194786"/>
            <a:ext cx="7320722" cy="781030"/>
          </a:xfrm>
        </p:spPr>
        <p:txBody>
          <a:bodyPr>
            <a:normAutofit/>
          </a:bodyPr>
          <a:lstStyle/>
          <a:p>
            <a:r>
              <a:rPr lang="en-US" cap="none" dirty="0"/>
              <a:t>Data Transformation</a:t>
            </a:r>
          </a:p>
        </p:txBody>
      </p:sp>
      <p:sp>
        <p:nvSpPr>
          <p:cNvPr id="5" name="TextBox 4">
            <a:extLst>
              <a:ext uri="{FF2B5EF4-FFF2-40B4-BE49-F238E27FC236}">
                <a16:creationId xmlns:a16="http://schemas.microsoft.com/office/drawing/2014/main" id="{5BAE3F5A-6D0C-1939-0C7E-F75308D516C4}"/>
              </a:ext>
            </a:extLst>
          </p:cNvPr>
          <p:cNvSpPr txBox="1"/>
          <p:nvPr/>
        </p:nvSpPr>
        <p:spPr>
          <a:xfrm>
            <a:off x="7243070" y="6858000"/>
            <a:ext cx="4948931" cy="230832"/>
          </a:xfrm>
          <a:prstGeom prst="rect">
            <a:avLst/>
          </a:prstGeom>
          <a:noFill/>
        </p:spPr>
        <p:txBody>
          <a:bodyPr wrap="square" rtlCol="0">
            <a:spAutoFit/>
          </a:bodyPr>
          <a:lstStyle/>
          <a:p>
            <a:r>
              <a:rPr lang="en-US" sz="900">
                <a:hlinkClick r:id="rId5" tooltip="http://www.duperrin.com/english/2014/02/20/wheres-digital-digital-transformation/"/>
              </a:rPr>
              <a:t>This Photo</a:t>
            </a:r>
            <a:r>
              <a:rPr lang="en-US" sz="900"/>
              <a:t> by Unknown Author is licensed under </a:t>
            </a:r>
            <a:r>
              <a:rPr lang="en-US" sz="900">
                <a:hlinkClick r:id="rId8" tooltip="https://creativecommons.org/licenses/by-nc-sa/3.0/"/>
              </a:rPr>
              <a:t>CC BY-SA-NC</a:t>
            </a:r>
            <a:endParaRPr lang="en-US" sz="900"/>
          </a:p>
        </p:txBody>
      </p:sp>
      <p:sp>
        <p:nvSpPr>
          <p:cNvPr id="6" name="TextBox 5">
            <a:extLst>
              <a:ext uri="{FF2B5EF4-FFF2-40B4-BE49-F238E27FC236}">
                <a16:creationId xmlns:a16="http://schemas.microsoft.com/office/drawing/2014/main" id="{883E4154-4490-3539-BF7F-9CF5CA0A43C6}"/>
              </a:ext>
            </a:extLst>
          </p:cNvPr>
          <p:cNvSpPr txBox="1"/>
          <p:nvPr/>
        </p:nvSpPr>
        <p:spPr>
          <a:xfrm>
            <a:off x="4234997" y="6873248"/>
            <a:ext cx="5074516" cy="230832"/>
          </a:xfrm>
          <a:prstGeom prst="rect">
            <a:avLst/>
          </a:prstGeom>
          <a:noFill/>
        </p:spPr>
        <p:txBody>
          <a:bodyPr wrap="square" rtlCol="0">
            <a:spAutoFit/>
          </a:bodyPr>
          <a:lstStyle/>
          <a:p>
            <a:r>
              <a:rPr lang="en-US" sz="900">
                <a:hlinkClick r:id="rId7" tooltip="https://scienceladybug.blogspot.com/2012/12/seven-steps-to-stupendous-science.html"/>
              </a:rPr>
              <a:t>This Photo</a:t>
            </a:r>
            <a:r>
              <a:rPr lang="en-US" sz="900"/>
              <a:t> by Unknown Author is licensed under </a:t>
            </a:r>
            <a:r>
              <a:rPr lang="en-US" sz="900">
                <a:hlinkClick r:id="rId8" tooltip="https://creativecommons.org/licenses/by-nc-sa/3.0/"/>
              </a:rPr>
              <a:t>CC BY-SA-NC</a:t>
            </a:r>
            <a:endParaRPr lang="en-US" sz="900"/>
          </a:p>
        </p:txBody>
      </p:sp>
    </p:spTree>
    <p:extLst>
      <p:ext uri="{BB962C8B-B14F-4D97-AF65-F5344CB8AC3E}">
        <p14:creationId xmlns:p14="http://schemas.microsoft.com/office/powerpoint/2010/main" val="387156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D4CE57B-A125-4D72-839E-A7A6A044FC38}"/>
              </a:ext>
            </a:extLst>
          </p:cNvPr>
          <p:cNvSpPr>
            <a:spLocks noGrp="1"/>
          </p:cNvSpPr>
          <p:nvPr>
            <p:ph type="subTitle" idx="1"/>
          </p:nvPr>
        </p:nvSpPr>
        <p:spPr>
          <a:xfrm>
            <a:off x="4106174" y="2960762"/>
            <a:ext cx="7967189" cy="2370656"/>
          </a:xfrm>
        </p:spPr>
        <p:txBody>
          <a:bodyPr/>
          <a:lstStyle/>
          <a:p>
            <a:pPr marL="342900" indent="-342900">
              <a:buFont typeface="Arial" panose="020B0604020202020204" pitchFamily="34" charset="0"/>
              <a:buChar char="•"/>
            </a:pPr>
            <a:r>
              <a:rPr lang="en-US" dirty="0"/>
              <a:t>Types of HDB units in Singapore.</a:t>
            </a:r>
          </a:p>
          <a:p>
            <a:pPr marL="342900" indent="-342900">
              <a:buFont typeface="Arial" panose="020B0604020202020204" pitchFamily="34" charset="0"/>
              <a:buChar char="•"/>
            </a:pPr>
            <a:r>
              <a:rPr lang="en-US" dirty="0"/>
              <a:t>Top 3 most popular Flat Type.</a:t>
            </a:r>
          </a:p>
          <a:p>
            <a:pPr marL="342900" indent="-342900">
              <a:buFont typeface="Arial" panose="020B0604020202020204" pitchFamily="34" charset="0"/>
              <a:buChar char="•"/>
            </a:pPr>
            <a:r>
              <a:rPr lang="en-US" dirty="0"/>
              <a:t>Top 5 most popular District.</a:t>
            </a:r>
          </a:p>
          <a:p>
            <a:pPr marL="342900" indent="-342900">
              <a:buFont typeface="Arial" panose="020B0604020202020204" pitchFamily="34" charset="0"/>
              <a:buChar char="•"/>
            </a:pPr>
            <a:r>
              <a:rPr lang="en-US" dirty="0"/>
              <a:t>Factors driving the Increase / decrease valuation of re-sale units.</a:t>
            </a:r>
          </a:p>
          <a:p>
            <a:pPr marL="342900" indent="-342900">
              <a:buFont typeface="Arial" panose="020B0604020202020204" pitchFamily="34" charset="0"/>
              <a:buChar char="•"/>
            </a:pPr>
            <a:endParaRPr lang="en-US" dirty="0"/>
          </a:p>
        </p:txBody>
      </p:sp>
      <p:pic>
        <p:nvPicPr>
          <p:cNvPr id="9" name="Picture Placeholder 8">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16822" y="0"/>
            <a:ext cx="4811317" cy="6857998"/>
          </a:xfrm>
        </p:spPr>
      </p:pic>
      <p:sp>
        <p:nvSpPr>
          <p:cNvPr id="4" name="Slide Number Placeholder 3">
            <a:extLst>
              <a:ext uri="{FF2B5EF4-FFF2-40B4-BE49-F238E27FC236}">
                <a16:creationId xmlns:a16="http://schemas.microsoft.com/office/drawing/2014/main" id="{05F8C04B-250D-4AE1-9F65-682FB4830BA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dirty="0"/>
          </a:p>
        </p:txBody>
      </p:sp>
      <p:sp>
        <p:nvSpPr>
          <p:cNvPr id="5" name="Title 4">
            <a:extLst>
              <a:ext uri="{FF2B5EF4-FFF2-40B4-BE49-F238E27FC236}">
                <a16:creationId xmlns:a16="http://schemas.microsoft.com/office/drawing/2014/main" id="{0979F08F-6890-4E7D-8F3F-47657269E4DC}"/>
              </a:ext>
            </a:extLst>
          </p:cNvPr>
          <p:cNvSpPr>
            <a:spLocks noGrp="1"/>
          </p:cNvSpPr>
          <p:nvPr>
            <p:ph type="ctrTitle"/>
          </p:nvPr>
        </p:nvSpPr>
        <p:spPr>
          <a:xfrm>
            <a:off x="4106174" y="227952"/>
            <a:ext cx="7967189" cy="1911399"/>
          </a:xfrm>
        </p:spPr>
        <p:txBody>
          <a:bodyPr/>
          <a:lstStyle/>
          <a:p>
            <a:r>
              <a:rPr lang="en-US" dirty="0"/>
              <a:t>Analysis &amp; Report Creation using Power BI</a:t>
            </a:r>
          </a:p>
        </p:txBody>
      </p:sp>
    </p:spTree>
    <p:extLst>
      <p:ext uri="{BB962C8B-B14F-4D97-AF65-F5344CB8AC3E}">
        <p14:creationId xmlns:p14="http://schemas.microsoft.com/office/powerpoint/2010/main" val="71881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C45367B-A2BE-5976-DC7C-8298C2D97C4C}"/>
              </a:ext>
            </a:extLst>
          </p:cNvPr>
          <p:cNvSpPr>
            <a:spLocks noGrp="1"/>
          </p:cNvSpPr>
          <p:nvPr>
            <p:ph type="sldNum" sz="quarter" idx="12"/>
          </p:nvPr>
        </p:nvSpPr>
        <p:spPr/>
        <p:txBody>
          <a:bodyPr/>
          <a:lstStyle/>
          <a:p>
            <a:fld id="{312CC964-A50B-4C29-B4E4-2C30BB34CCF3}" type="slidenum">
              <a:rPr lang="en-US" smtClean="0"/>
              <a:t>6</a:t>
            </a:fld>
            <a:endParaRPr lang="en-US" dirty="0"/>
          </a:p>
        </p:txBody>
      </p:sp>
      <p:pic>
        <p:nvPicPr>
          <p:cNvPr id="8" name="Picture 7">
            <a:extLst>
              <a:ext uri="{FF2B5EF4-FFF2-40B4-BE49-F238E27FC236}">
                <a16:creationId xmlns:a16="http://schemas.microsoft.com/office/drawing/2014/main" id="{8E2CC8A5-050A-2103-8CA8-160EDB0691A8}"/>
              </a:ext>
            </a:extLst>
          </p:cNvPr>
          <p:cNvPicPr>
            <a:picLocks noChangeAspect="1"/>
          </p:cNvPicPr>
          <p:nvPr/>
        </p:nvPicPr>
        <p:blipFill>
          <a:blip r:embed="rId2"/>
          <a:stretch>
            <a:fillRect/>
          </a:stretch>
        </p:blipFill>
        <p:spPr>
          <a:xfrm>
            <a:off x="-1" y="17677"/>
            <a:ext cx="12223587" cy="6840323"/>
          </a:xfrm>
          <a:prstGeom prst="rect">
            <a:avLst/>
          </a:prstGeom>
        </p:spPr>
      </p:pic>
    </p:spTree>
    <p:extLst>
      <p:ext uri="{BB962C8B-B14F-4D97-AF65-F5344CB8AC3E}">
        <p14:creationId xmlns:p14="http://schemas.microsoft.com/office/powerpoint/2010/main" val="4636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14164C-CD4F-433C-8B7E-A0156DB2F947}"/>
              </a:ext>
            </a:extLst>
          </p:cNvPr>
          <p:cNvSpPr>
            <a:spLocks noGrp="1"/>
          </p:cNvSpPr>
          <p:nvPr>
            <p:ph type="body" idx="1"/>
          </p:nvPr>
        </p:nvSpPr>
        <p:spPr>
          <a:xfrm>
            <a:off x="154430" y="203219"/>
            <a:ext cx="3649820" cy="823912"/>
          </a:xfrm>
        </p:spPr>
        <p:txBody>
          <a:bodyPr>
            <a:normAutofit/>
          </a:bodyPr>
          <a:lstStyle/>
          <a:p>
            <a:r>
              <a:rPr lang="en-US" sz="2000"/>
              <a:t>Types of HDB units in Singapore</a:t>
            </a:r>
            <a:endParaRPr lang="en-US" sz="2000" dirty="0"/>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154430" y="953723"/>
            <a:ext cx="3520424" cy="3074813"/>
          </a:xfrm>
        </p:spPr>
        <p:txBody>
          <a:bodyPr/>
          <a:lstStyle/>
          <a:p>
            <a:r>
              <a:rPr lang="en-US" sz="2000"/>
              <a:t>1 ROOM</a:t>
            </a:r>
          </a:p>
          <a:p>
            <a:r>
              <a:rPr lang="en-US" sz="2000"/>
              <a:t>2 ROOMS</a:t>
            </a:r>
          </a:p>
          <a:p>
            <a:r>
              <a:rPr lang="en-US" sz="2000"/>
              <a:t>3 ROOMS</a:t>
            </a:r>
          </a:p>
          <a:p>
            <a:r>
              <a:rPr lang="en-US" sz="2000"/>
              <a:t>4 ROOMS</a:t>
            </a:r>
          </a:p>
          <a:p>
            <a:r>
              <a:rPr lang="en-US" sz="2000"/>
              <a:t>5 ROOMS</a:t>
            </a:r>
          </a:p>
          <a:p>
            <a:r>
              <a:rPr lang="en-US" sz="2000"/>
              <a:t>EXECUTIVE</a:t>
            </a:r>
          </a:p>
          <a:p>
            <a:r>
              <a:rPr lang="en-US" sz="2000"/>
              <a:t>MULTI-GENERATION</a:t>
            </a:r>
          </a:p>
          <a:p>
            <a:endParaRPr lang="en-US" dirty="0"/>
          </a:p>
          <a:p>
            <a:endParaRPr lang="en-US" dirty="0"/>
          </a:p>
        </p:txBody>
      </p:sp>
      <p:sp>
        <p:nvSpPr>
          <p:cNvPr id="9" name="Slide Number Placeholder 8">
            <a:extLst>
              <a:ext uri="{FF2B5EF4-FFF2-40B4-BE49-F238E27FC236}">
                <a16:creationId xmlns:a16="http://schemas.microsoft.com/office/drawing/2014/main" id="{203229A0-1321-49E2-9958-3B1F86E2CC8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7</a:t>
            </a:fld>
            <a:endParaRPr lang="en-US" dirty="0"/>
          </a:p>
        </p:txBody>
      </p:sp>
      <p:sp>
        <p:nvSpPr>
          <p:cNvPr id="15" name="Text Placeholder 2">
            <a:extLst>
              <a:ext uri="{FF2B5EF4-FFF2-40B4-BE49-F238E27FC236}">
                <a16:creationId xmlns:a16="http://schemas.microsoft.com/office/drawing/2014/main" id="{B8A25B14-2442-3661-BDD5-2D2FE6A7BF74}"/>
              </a:ext>
            </a:extLst>
          </p:cNvPr>
          <p:cNvSpPr txBox="1">
            <a:spLocks/>
          </p:cNvSpPr>
          <p:nvPr/>
        </p:nvSpPr>
        <p:spPr>
          <a:xfrm>
            <a:off x="4271090" y="209558"/>
            <a:ext cx="3649820"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800" b="1" kern="1200" cap="all" spc="0" baseline="0">
                <a:solidFill>
                  <a:schemeClr val="accent1"/>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a:t>TOP 3 MOST POPULAR FLAT TYPE</a:t>
            </a:r>
            <a:endParaRPr lang="en-US" sz="2000" dirty="0"/>
          </a:p>
        </p:txBody>
      </p:sp>
      <p:sp>
        <p:nvSpPr>
          <p:cNvPr id="16" name="Content Placeholder 3">
            <a:extLst>
              <a:ext uri="{FF2B5EF4-FFF2-40B4-BE49-F238E27FC236}">
                <a16:creationId xmlns:a16="http://schemas.microsoft.com/office/drawing/2014/main" id="{916E612E-5985-227B-77F5-E1463A3B9FD7}"/>
              </a:ext>
            </a:extLst>
          </p:cNvPr>
          <p:cNvSpPr txBox="1">
            <a:spLocks/>
          </p:cNvSpPr>
          <p:nvPr/>
        </p:nvSpPr>
        <p:spPr>
          <a:xfrm>
            <a:off x="4335788" y="1027132"/>
            <a:ext cx="3520424" cy="1448650"/>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283464" indent="-283464"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3 ROOMS</a:t>
            </a:r>
          </a:p>
          <a:p>
            <a:r>
              <a:rPr lang="en-US" sz="2000"/>
              <a:t>4 ROOMS</a:t>
            </a:r>
          </a:p>
          <a:p>
            <a:r>
              <a:rPr lang="en-US" sz="2000"/>
              <a:t>5 ROOMS</a:t>
            </a:r>
            <a:endParaRPr lang="en-US"/>
          </a:p>
          <a:p>
            <a:endParaRPr lang="en-US" dirty="0"/>
          </a:p>
        </p:txBody>
      </p:sp>
      <p:sp>
        <p:nvSpPr>
          <p:cNvPr id="17" name="Content Placeholder 3">
            <a:extLst>
              <a:ext uri="{FF2B5EF4-FFF2-40B4-BE49-F238E27FC236}">
                <a16:creationId xmlns:a16="http://schemas.microsoft.com/office/drawing/2014/main" id="{21C886A4-6D4A-F84F-28A0-E677DC612AD8}"/>
              </a:ext>
            </a:extLst>
          </p:cNvPr>
          <p:cNvSpPr txBox="1">
            <a:spLocks/>
          </p:cNvSpPr>
          <p:nvPr/>
        </p:nvSpPr>
        <p:spPr>
          <a:xfrm>
            <a:off x="8517146" y="1027131"/>
            <a:ext cx="3520424" cy="2164643"/>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283464" indent="-283464"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JURONG WEST</a:t>
            </a:r>
          </a:p>
          <a:p>
            <a:r>
              <a:rPr lang="en-US" sz="2000" dirty="0"/>
              <a:t>WOODLANDS</a:t>
            </a:r>
          </a:p>
          <a:p>
            <a:r>
              <a:rPr lang="en-US" sz="2000" dirty="0"/>
              <a:t>TAMPINES</a:t>
            </a:r>
          </a:p>
          <a:p>
            <a:r>
              <a:rPr lang="en-US" sz="2000" dirty="0"/>
              <a:t>SENGKANG</a:t>
            </a:r>
          </a:p>
          <a:p>
            <a:r>
              <a:rPr lang="en-US" sz="2000" dirty="0"/>
              <a:t>YISHUN</a:t>
            </a:r>
          </a:p>
          <a:p>
            <a:endParaRPr lang="en-US"/>
          </a:p>
          <a:p>
            <a:endParaRPr lang="en-US" dirty="0"/>
          </a:p>
        </p:txBody>
      </p:sp>
      <p:sp>
        <p:nvSpPr>
          <p:cNvPr id="18" name="Text Placeholder 2">
            <a:extLst>
              <a:ext uri="{FF2B5EF4-FFF2-40B4-BE49-F238E27FC236}">
                <a16:creationId xmlns:a16="http://schemas.microsoft.com/office/drawing/2014/main" id="{FB6A8E46-4B43-7E8E-8E07-17563CA89DBA}"/>
              </a:ext>
            </a:extLst>
          </p:cNvPr>
          <p:cNvSpPr txBox="1">
            <a:spLocks/>
          </p:cNvSpPr>
          <p:nvPr/>
        </p:nvSpPr>
        <p:spPr>
          <a:xfrm>
            <a:off x="8188100" y="203219"/>
            <a:ext cx="3649820" cy="823912"/>
          </a:xfrm>
          <a:prstGeom prst="rect">
            <a:avLst/>
          </a:prstGeom>
        </p:spPr>
        <p:txBody>
          <a:bodyPr vert="horz" lIns="91440" tIns="45720" rIns="91440" bIns="45720" rtlCol="0" anchor="ctr" anchorCtr="0">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800" b="1" kern="1200" cap="all" spc="0" baseline="0">
                <a:solidFill>
                  <a:schemeClr val="accent1"/>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a:t>TOP 5 MOST POPULAR DISTRICT</a:t>
            </a:r>
            <a:endParaRPr lang="en-US" sz="2000" dirty="0"/>
          </a:p>
        </p:txBody>
      </p:sp>
      <p:pic>
        <p:nvPicPr>
          <p:cNvPr id="26" name="Picture 25" descr="A close-up of a house on a stack of coins&#10;&#10;Description automatically generated">
            <a:extLst>
              <a:ext uri="{FF2B5EF4-FFF2-40B4-BE49-F238E27FC236}">
                <a16:creationId xmlns:a16="http://schemas.microsoft.com/office/drawing/2014/main" id="{1D8DC14F-6C55-A61D-16AD-E704E44CC5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456528" y="2827003"/>
            <a:ext cx="4762500" cy="3571875"/>
          </a:xfrm>
          <a:prstGeom prst="rect">
            <a:avLst/>
          </a:prstGeom>
        </p:spPr>
      </p:pic>
    </p:spTree>
    <p:extLst>
      <p:ext uri="{BB962C8B-B14F-4D97-AF65-F5344CB8AC3E}">
        <p14:creationId xmlns:p14="http://schemas.microsoft.com/office/powerpoint/2010/main" val="742158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96A643-D338-4CBA-3A51-0A3DB68F1083}"/>
              </a:ext>
            </a:extLst>
          </p:cNvPr>
          <p:cNvPicPr>
            <a:picLocks noChangeAspect="1"/>
          </p:cNvPicPr>
          <p:nvPr/>
        </p:nvPicPr>
        <p:blipFill>
          <a:blip r:embed="rId2"/>
          <a:stretch>
            <a:fillRect/>
          </a:stretch>
        </p:blipFill>
        <p:spPr>
          <a:xfrm>
            <a:off x="1960213" y="93997"/>
            <a:ext cx="7840252" cy="4351338"/>
          </a:xfrm>
          <a:prstGeom prst="rect">
            <a:avLst/>
          </a:prstGeom>
          <a:noFill/>
        </p:spPr>
      </p:pic>
      <p:sp>
        <p:nvSpPr>
          <p:cNvPr id="8" name="Slide Number Placeholder 7">
            <a:extLst>
              <a:ext uri="{FF2B5EF4-FFF2-40B4-BE49-F238E27FC236}">
                <a16:creationId xmlns:a16="http://schemas.microsoft.com/office/drawing/2014/main" id="{CEDCBE24-F97F-3B38-E068-E732DA64F641}"/>
              </a:ext>
            </a:extLst>
          </p:cNvPr>
          <p:cNvSpPr>
            <a:spLocks noGrp="1"/>
          </p:cNvSpPr>
          <p:nvPr>
            <p:ph type="sldNum" sz="quarter" idx="12"/>
          </p:nvPr>
        </p:nvSpPr>
        <p:spPr>
          <a:xfrm>
            <a:off x="11602477" y="6398878"/>
            <a:ext cx="470887" cy="365125"/>
          </a:xfrm>
        </p:spPr>
        <p:txBody>
          <a:bodyPr anchor="ctr">
            <a:normAutofit/>
          </a:bodyPr>
          <a:lstStyle/>
          <a:p>
            <a:pPr>
              <a:spcAft>
                <a:spcPts val="600"/>
              </a:spcAft>
            </a:pPr>
            <a:fld id="{312CC964-A50B-4C29-B4E4-2C30BB34CCF3}" type="slidenum">
              <a:rPr lang="en-US" smtClean="0"/>
              <a:pPr>
                <a:spcAft>
                  <a:spcPts val="600"/>
                </a:spcAft>
              </a:pPr>
              <a:t>8</a:t>
            </a:fld>
            <a:endParaRPr lang="en-US"/>
          </a:p>
        </p:txBody>
      </p:sp>
      <p:sp>
        <p:nvSpPr>
          <p:cNvPr id="11" name="Text Placeholder 2">
            <a:extLst>
              <a:ext uri="{FF2B5EF4-FFF2-40B4-BE49-F238E27FC236}">
                <a16:creationId xmlns:a16="http://schemas.microsoft.com/office/drawing/2014/main" id="{21F76EA6-2860-1F2D-7D6D-4C580054851A}"/>
              </a:ext>
            </a:extLst>
          </p:cNvPr>
          <p:cNvSpPr txBox="1">
            <a:spLocks/>
          </p:cNvSpPr>
          <p:nvPr/>
        </p:nvSpPr>
        <p:spPr>
          <a:xfrm>
            <a:off x="1854681" y="4589260"/>
            <a:ext cx="7425525" cy="608065"/>
          </a:xfrm>
          <a:prstGeom prst="rect">
            <a:avLst/>
          </a:prstGeom>
        </p:spPr>
        <p:txBody>
          <a:bodyPr vert="horz" lIns="91440" tIns="45720" rIns="91440" bIns="45720" rtlCol="0" anchor="ctr" anchorCtr="0">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800" b="1" kern="1200" cap="all" spc="0" baseline="0">
                <a:solidFill>
                  <a:schemeClr val="accent1"/>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t>Factors driving the Increase valuation of re-sale units.</a:t>
            </a:r>
          </a:p>
        </p:txBody>
      </p:sp>
      <p:sp>
        <p:nvSpPr>
          <p:cNvPr id="12" name="Content Placeholder 3">
            <a:extLst>
              <a:ext uri="{FF2B5EF4-FFF2-40B4-BE49-F238E27FC236}">
                <a16:creationId xmlns:a16="http://schemas.microsoft.com/office/drawing/2014/main" id="{C7528B17-318E-CDA0-F0AA-831E268690D0}"/>
              </a:ext>
            </a:extLst>
          </p:cNvPr>
          <p:cNvSpPr txBox="1">
            <a:spLocks/>
          </p:cNvSpPr>
          <p:nvPr/>
        </p:nvSpPr>
        <p:spPr>
          <a:xfrm>
            <a:off x="1854681" y="5132790"/>
            <a:ext cx="8398510" cy="1448650"/>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283464" indent="-283464"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UNITS’ STOREY OR FLOOR LEVEL (MOST SIGNIFICANT INCREASE ON UNITS AT HIGHER FLOORS) </a:t>
            </a:r>
          </a:p>
          <a:p>
            <a:r>
              <a:rPr lang="en-US" sz="1700" dirty="0"/>
              <a:t>MARKET TREND ON AVERAGE HIGHER INCREASE IN RE-SALE PRICE IN BUKIT TIMAH, BISHAN DISTRICT</a:t>
            </a:r>
          </a:p>
          <a:p>
            <a:r>
              <a:rPr lang="en-US" sz="1700" dirty="0"/>
              <a:t>EXECUTIVE &amp; 5 ROOMS UNIT TYPE HAVE ON AVERAGE HIGHER INCREASE RE-SALE VALUE</a:t>
            </a:r>
          </a:p>
          <a:p>
            <a:endParaRPr lang="en-US" dirty="0"/>
          </a:p>
        </p:txBody>
      </p:sp>
    </p:spTree>
    <p:extLst>
      <p:ext uri="{BB962C8B-B14F-4D97-AF65-F5344CB8AC3E}">
        <p14:creationId xmlns:p14="http://schemas.microsoft.com/office/powerpoint/2010/main" val="1313859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65124E-42F3-CB98-BABE-4CD42A0310EE}"/>
              </a:ext>
            </a:extLst>
          </p:cNvPr>
          <p:cNvSpPr>
            <a:spLocks noGrp="1"/>
          </p:cNvSpPr>
          <p:nvPr>
            <p:ph type="sldNum" sz="quarter" idx="12"/>
          </p:nvPr>
        </p:nvSpPr>
        <p:spPr/>
        <p:txBody>
          <a:bodyPr/>
          <a:lstStyle/>
          <a:p>
            <a:fld id="{312CC964-A50B-4C29-B4E4-2C30BB34CCF3}" type="slidenum">
              <a:rPr lang="en-US" smtClean="0"/>
              <a:t>9</a:t>
            </a:fld>
            <a:endParaRPr lang="en-US" dirty="0"/>
          </a:p>
        </p:txBody>
      </p:sp>
      <p:pic>
        <p:nvPicPr>
          <p:cNvPr id="7" name="Picture 6">
            <a:extLst>
              <a:ext uri="{FF2B5EF4-FFF2-40B4-BE49-F238E27FC236}">
                <a16:creationId xmlns:a16="http://schemas.microsoft.com/office/drawing/2014/main" id="{F9B4619B-7058-2381-EADE-710694F7AA19}"/>
              </a:ext>
            </a:extLst>
          </p:cNvPr>
          <p:cNvPicPr>
            <a:picLocks noChangeAspect="1"/>
          </p:cNvPicPr>
          <p:nvPr/>
        </p:nvPicPr>
        <p:blipFill>
          <a:blip r:embed="rId2"/>
          <a:stretch>
            <a:fillRect/>
          </a:stretch>
        </p:blipFill>
        <p:spPr>
          <a:xfrm>
            <a:off x="1704749" y="276560"/>
            <a:ext cx="8782501" cy="4877051"/>
          </a:xfrm>
          <a:prstGeom prst="rect">
            <a:avLst/>
          </a:prstGeom>
        </p:spPr>
      </p:pic>
      <p:sp>
        <p:nvSpPr>
          <p:cNvPr id="8" name="Text Placeholder 2">
            <a:extLst>
              <a:ext uri="{FF2B5EF4-FFF2-40B4-BE49-F238E27FC236}">
                <a16:creationId xmlns:a16="http://schemas.microsoft.com/office/drawing/2014/main" id="{5CBAB04B-A646-A1F7-6ECC-57AF4E10422C}"/>
              </a:ext>
            </a:extLst>
          </p:cNvPr>
          <p:cNvSpPr txBox="1">
            <a:spLocks/>
          </p:cNvSpPr>
          <p:nvPr/>
        </p:nvSpPr>
        <p:spPr>
          <a:xfrm>
            <a:off x="1704749" y="5278245"/>
            <a:ext cx="7425525" cy="553212"/>
          </a:xfrm>
          <a:prstGeom prst="rect">
            <a:avLst/>
          </a:prstGeom>
        </p:spPr>
        <p:txBody>
          <a:bodyPr vert="horz" lIns="91440" tIns="45720" rIns="91440" bIns="45720" rtlCol="0" anchor="ctr" anchorCtr="0">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800" b="1" kern="1200" cap="all" spc="0" baseline="0">
                <a:solidFill>
                  <a:schemeClr val="accent1"/>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t>Factors driving the DECREASE valuation of re-sale units.</a:t>
            </a:r>
          </a:p>
        </p:txBody>
      </p:sp>
      <p:sp>
        <p:nvSpPr>
          <p:cNvPr id="9" name="Content Placeholder 3">
            <a:extLst>
              <a:ext uri="{FF2B5EF4-FFF2-40B4-BE49-F238E27FC236}">
                <a16:creationId xmlns:a16="http://schemas.microsoft.com/office/drawing/2014/main" id="{4BF2BD98-D63F-D8EB-2558-269FB2426680}"/>
              </a:ext>
            </a:extLst>
          </p:cNvPr>
          <p:cNvSpPr txBox="1">
            <a:spLocks/>
          </p:cNvSpPr>
          <p:nvPr/>
        </p:nvSpPr>
        <p:spPr>
          <a:xfrm>
            <a:off x="1704749" y="5799187"/>
            <a:ext cx="8398510" cy="782253"/>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283464" indent="-283464"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283464" indent="-283464"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83464" indent="-283464"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SMALLER UNITS / FLOOR AREA (2 ROOMS, 3 ROOMS FLAT)</a:t>
            </a:r>
          </a:p>
          <a:p>
            <a:r>
              <a:rPr lang="en-US" sz="1600" dirty="0"/>
              <a:t>SUM OF REMAINING LEASE TERM IS 47 OR LESS (BASED ON MAX 99 YEARS LEASE OF HDB UNITS)</a:t>
            </a:r>
          </a:p>
          <a:p>
            <a:pPr marL="0" indent="0">
              <a:buNone/>
            </a:pPr>
            <a:endParaRPr lang="en-US" dirty="0"/>
          </a:p>
        </p:txBody>
      </p:sp>
    </p:spTree>
    <p:extLst>
      <p:ext uri="{BB962C8B-B14F-4D97-AF65-F5344CB8AC3E}">
        <p14:creationId xmlns:p14="http://schemas.microsoft.com/office/powerpoint/2010/main" val="3887676432"/>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 lines design" id="{2407D200-3004-4ADD-9D29-6D4C9B951E75}" vid="{22312BCD-9B59-4CBE-B473-4FDC2F04D3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1F1737-EB5A-49A3-BFCA-A97A8DCDF401}">
  <ds:schemaRefs>
    <ds:schemaRef ds:uri="http://schemas.microsoft.com/sharepoint/v3/contenttype/forms"/>
  </ds:schemaRefs>
</ds:datastoreItem>
</file>

<file path=customXml/itemProps2.xml><?xml version="1.0" encoding="utf-8"?>
<ds:datastoreItem xmlns:ds="http://schemas.openxmlformats.org/officeDocument/2006/customXml" ds:itemID="{AC263D7C-E9CB-4C77-8528-77A30083B7F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462B0DF-AFCF-4681-BDD6-4CC4EE7AE3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{18327046-A438-49F3-B9B4-76856D5A3C18}tf22797433_win32</Template>
  <TotalTime>919</TotalTime>
  <Words>595</Words>
  <Application>Microsoft Office PowerPoint</Application>
  <PresentationFormat>Widescreen</PresentationFormat>
  <Paragraphs>89</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Segoe UI</vt:lpstr>
      <vt:lpstr>Univers Condensed Light</vt:lpstr>
      <vt:lpstr>Walbaum Display Light</vt:lpstr>
      <vt:lpstr>AngleLinesVTI</vt:lpstr>
      <vt:lpstr>HDB resale STATISTICS</vt:lpstr>
      <vt:lpstr>agenda</vt:lpstr>
      <vt:lpstr>Description of dataset </vt:lpstr>
      <vt:lpstr>Data Transformation</vt:lpstr>
      <vt:lpstr>Analysis &amp; Report Creation using Power BI</vt:lpstr>
      <vt:lpstr>PowerPoint Presentation</vt:lpstr>
      <vt:lpstr>PowerPoint Presentation</vt:lpstr>
      <vt:lpstr>PowerPoint Presentation</vt:lpstr>
      <vt:lpstr>PowerPoint Presentation</vt:lpstr>
      <vt:lpstr>insights</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HDB resale STATISTICS</dc:title>
  <dc:creator>Kok Hong Liew</dc:creator>
  <cp:lastModifiedBy>Kok Hong Liew</cp:lastModifiedBy>
  <cp:revision>1</cp:revision>
  <dcterms:created xsi:type="dcterms:W3CDTF">2023-12-26T04:01:17Z</dcterms:created>
  <dcterms:modified xsi:type="dcterms:W3CDTF">2023-12-28T01:53:52Z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